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handoutMasterIdLst>
    <p:handoutMasterId r:id="rId16"/>
  </p:handoutMasterIdLst>
  <p:sldIdLst>
    <p:sldId id="256" r:id="rId2"/>
    <p:sldId id="257" r:id="rId3"/>
    <p:sldId id="258" r:id="rId4"/>
    <p:sldId id="271" r:id="rId5"/>
    <p:sldId id="272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70" r:id="rId15"/>
  </p:sldIdLst>
  <p:sldSz cx="9144000" cy="6858000" type="screen4x3"/>
  <p:notesSz cx="6858000" cy="92964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  <a:srgbClr val="0099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61767137-BD02-4B7C-A343-8FA93A836C29}" type="datetimeFigureOut">
              <a:rPr lang="en-US"/>
              <a:pPr>
                <a:defRPr/>
              </a:pPr>
              <a:t>12/10/2010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2971800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829675"/>
            <a:ext cx="2971800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C889D8B0-4D06-401F-B623-A9759CDE88D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2413" cy="6856413"/>
            <a:chOff x="0" y="0"/>
            <a:chExt cx="5759" cy="4319"/>
          </a:xfrm>
        </p:grpSpPr>
        <p:sp>
          <p:nvSpPr>
            <p:cNvPr id="5" name="Freeform 3"/>
            <p:cNvSpPr>
              <a:spLocks/>
            </p:cNvSpPr>
            <p:nvPr/>
          </p:nvSpPr>
          <p:spPr bwMode="hidden">
            <a:xfrm>
              <a:off x="0" y="0"/>
              <a:ext cx="5758" cy="1043"/>
            </a:xfrm>
            <a:custGeom>
              <a:avLst/>
              <a:gdLst/>
              <a:ahLst/>
              <a:cxnLst>
                <a:cxn ang="0">
                  <a:pos x="5740" y="1043"/>
                </a:cxn>
                <a:cxn ang="0">
                  <a:pos x="0" y="1043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1043"/>
                </a:cxn>
                <a:cxn ang="0">
                  <a:pos x="5740" y="1043"/>
                </a:cxn>
              </a:cxnLst>
              <a:rect l="0" t="0" r="r" b="b"/>
              <a:pathLst>
                <a:path w="5740" h="1043">
                  <a:moveTo>
                    <a:pt x="5740" y="1043"/>
                  </a:moveTo>
                  <a:lnTo>
                    <a:pt x="0" y="1043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1043"/>
                  </a:lnTo>
                  <a:lnTo>
                    <a:pt x="5740" y="1043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grpSp>
          <p:nvGrpSpPr>
            <p:cNvPr id="6" name="Group 4"/>
            <p:cNvGrpSpPr>
              <a:grpSpLocks/>
            </p:cNvGrpSpPr>
            <p:nvPr userDrawn="1"/>
          </p:nvGrpSpPr>
          <p:grpSpPr bwMode="auto">
            <a:xfrm>
              <a:off x="0" y="0"/>
              <a:ext cx="5759" cy="4319"/>
              <a:chOff x="0" y="0"/>
              <a:chExt cx="5759" cy="4319"/>
            </a:xfrm>
          </p:grpSpPr>
          <p:sp>
            <p:nvSpPr>
              <p:cNvPr id="7" name="Freeform 5"/>
              <p:cNvSpPr>
                <a:spLocks/>
              </p:cNvSpPr>
              <p:nvPr/>
            </p:nvSpPr>
            <p:spPr bwMode="hidden">
              <a:xfrm>
                <a:off x="1" y="1040"/>
                <a:ext cx="5758" cy="18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5740" y="18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1961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8" name="Freeform 6"/>
              <p:cNvSpPr>
                <a:spLocks/>
              </p:cNvSpPr>
              <p:nvPr/>
            </p:nvSpPr>
            <p:spPr bwMode="hidden">
              <a:xfrm>
                <a:off x="0" y="3988"/>
                <a:ext cx="5758" cy="42"/>
              </a:xfrm>
              <a:custGeom>
                <a:avLst/>
                <a:gdLst/>
                <a:ahLst/>
                <a:cxnLst>
                  <a:cxn ang="0">
                    <a:pos x="0" y="42"/>
                  </a:cxn>
                  <a:cxn ang="0">
                    <a:pos x="5740" y="42"/>
                  </a:cxn>
                  <a:cxn ang="0">
                    <a:pos x="5740" y="0"/>
                  </a:cxn>
                  <a:cxn ang="0">
                    <a:pos x="0" y="0"/>
                  </a:cxn>
                  <a:cxn ang="0">
                    <a:pos x="0" y="42"/>
                  </a:cxn>
                  <a:cxn ang="0">
                    <a:pos x="0" y="42"/>
                  </a:cxn>
                </a:cxnLst>
                <a:rect l="0" t="0" r="r" b="b"/>
                <a:pathLst>
                  <a:path w="5740" h="42">
                    <a:moveTo>
                      <a:pt x="0" y="42"/>
                    </a:moveTo>
                    <a:lnTo>
                      <a:pt x="5740" y="42"/>
                    </a:lnTo>
                    <a:lnTo>
                      <a:pt x="5740" y="0"/>
                    </a:lnTo>
                    <a:lnTo>
                      <a:pt x="0" y="0"/>
                    </a:lnTo>
                    <a:lnTo>
                      <a:pt x="0" y="42"/>
                    </a:lnTo>
                    <a:lnTo>
                      <a:pt x="0" y="4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4118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9" name="Freeform 7"/>
              <p:cNvSpPr>
                <a:spLocks/>
              </p:cNvSpPr>
              <p:nvPr/>
            </p:nvSpPr>
            <p:spPr bwMode="hidden">
              <a:xfrm>
                <a:off x="0" y="3665"/>
                <a:ext cx="5758" cy="30"/>
              </a:xfrm>
              <a:custGeom>
                <a:avLst/>
                <a:gdLst/>
                <a:ahLst/>
                <a:cxnLst>
                  <a:cxn ang="0">
                    <a:pos x="0" y="30"/>
                  </a:cxn>
                  <a:cxn ang="0">
                    <a:pos x="5740" y="30"/>
                  </a:cxn>
                  <a:cxn ang="0">
                    <a:pos x="5740" y="0"/>
                  </a:cxn>
                  <a:cxn ang="0">
                    <a:pos x="0" y="0"/>
                  </a:cxn>
                  <a:cxn ang="0">
                    <a:pos x="0" y="30"/>
                  </a:cxn>
                  <a:cxn ang="0">
                    <a:pos x="0" y="30"/>
                  </a:cxn>
                </a:cxnLst>
                <a:rect l="0" t="0" r="r" b="b"/>
                <a:pathLst>
                  <a:path w="5740" h="30">
                    <a:moveTo>
                      <a:pt x="0" y="30"/>
                    </a:moveTo>
                    <a:lnTo>
                      <a:pt x="5740" y="30"/>
                    </a:lnTo>
                    <a:lnTo>
                      <a:pt x="5740" y="0"/>
                    </a:lnTo>
                    <a:lnTo>
                      <a:pt x="0" y="0"/>
                    </a:lnTo>
                    <a:lnTo>
                      <a:pt x="0" y="30"/>
                    </a:lnTo>
                    <a:lnTo>
                      <a:pt x="0" y="3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4118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0" name="Freeform 8"/>
              <p:cNvSpPr>
                <a:spLocks/>
              </p:cNvSpPr>
              <p:nvPr/>
            </p:nvSpPr>
            <p:spPr bwMode="hidden">
              <a:xfrm>
                <a:off x="0" y="3364"/>
                <a:ext cx="5758" cy="30"/>
              </a:xfrm>
              <a:custGeom>
                <a:avLst/>
                <a:gdLst/>
                <a:ahLst/>
                <a:cxnLst>
                  <a:cxn ang="0">
                    <a:pos x="0" y="30"/>
                  </a:cxn>
                  <a:cxn ang="0">
                    <a:pos x="5740" y="30"/>
                  </a:cxn>
                  <a:cxn ang="0">
                    <a:pos x="5740" y="0"/>
                  </a:cxn>
                  <a:cxn ang="0">
                    <a:pos x="0" y="0"/>
                  </a:cxn>
                  <a:cxn ang="0">
                    <a:pos x="0" y="30"/>
                  </a:cxn>
                  <a:cxn ang="0">
                    <a:pos x="0" y="30"/>
                  </a:cxn>
                </a:cxnLst>
                <a:rect l="0" t="0" r="r" b="b"/>
                <a:pathLst>
                  <a:path w="5740" h="30">
                    <a:moveTo>
                      <a:pt x="0" y="30"/>
                    </a:moveTo>
                    <a:lnTo>
                      <a:pt x="5740" y="30"/>
                    </a:lnTo>
                    <a:lnTo>
                      <a:pt x="5740" y="0"/>
                    </a:lnTo>
                    <a:lnTo>
                      <a:pt x="0" y="0"/>
                    </a:lnTo>
                    <a:lnTo>
                      <a:pt x="0" y="30"/>
                    </a:lnTo>
                    <a:lnTo>
                      <a:pt x="0" y="3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0980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1" name="Freeform 9"/>
              <p:cNvSpPr>
                <a:spLocks/>
              </p:cNvSpPr>
              <p:nvPr/>
            </p:nvSpPr>
            <p:spPr bwMode="hidden">
              <a:xfrm>
                <a:off x="0" y="3105"/>
                <a:ext cx="5758" cy="31"/>
              </a:xfrm>
              <a:custGeom>
                <a:avLst/>
                <a:gdLst/>
                <a:ahLst/>
                <a:cxnLst>
                  <a:cxn ang="0">
                    <a:pos x="0" y="30"/>
                  </a:cxn>
                  <a:cxn ang="0">
                    <a:pos x="5740" y="30"/>
                  </a:cxn>
                  <a:cxn ang="0">
                    <a:pos x="5740" y="0"/>
                  </a:cxn>
                  <a:cxn ang="0">
                    <a:pos x="0" y="0"/>
                  </a:cxn>
                  <a:cxn ang="0">
                    <a:pos x="0" y="30"/>
                  </a:cxn>
                  <a:cxn ang="0">
                    <a:pos x="0" y="30"/>
                  </a:cxn>
                </a:cxnLst>
                <a:rect l="0" t="0" r="r" b="b"/>
                <a:pathLst>
                  <a:path w="5740" h="30">
                    <a:moveTo>
                      <a:pt x="0" y="30"/>
                    </a:moveTo>
                    <a:lnTo>
                      <a:pt x="5740" y="30"/>
                    </a:lnTo>
                    <a:lnTo>
                      <a:pt x="5740" y="0"/>
                    </a:lnTo>
                    <a:lnTo>
                      <a:pt x="0" y="0"/>
                    </a:lnTo>
                    <a:lnTo>
                      <a:pt x="0" y="30"/>
                    </a:lnTo>
                    <a:lnTo>
                      <a:pt x="0" y="3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0980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2" name="Freeform 10"/>
              <p:cNvSpPr>
                <a:spLocks/>
              </p:cNvSpPr>
              <p:nvPr/>
            </p:nvSpPr>
            <p:spPr bwMode="hidden">
              <a:xfrm>
                <a:off x="0" y="2859"/>
                <a:ext cx="5758" cy="36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36"/>
                  </a:cxn>
                  <a:cxn ang="0">
                    <a:pos x="5740" y="36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36">
                    <a:moveTo>
                      <a:pt x="5740" y="0"/>
                    </a:moveTo>
                    <a:lnTo>
                      <a:pt x="0" y="0"/>
                    </a:lnTo>
                    <a:lnTo>
                      <a:pt x="0" y="36"/>
                    </a:lnTo>
                    <a:lnTo>
                      <a:pt x="5740" y="36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7843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3" name="Freeform 11"/>
              <p:cNvSpPr>
                <a:spLocks/>
              </p:cNvSpPr>
              <p:nvPr/>
            </p:nvSpPr>
            <p:spPr bwMode="hidden">
              <a:xfrm>
                <a:off x="0" y="2644"/>
                <a:ext cx="5758" cy="30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30"/>
                  </a:cxn>
                  <a:cxn ang="0">
                    <a:pos x="5740" y="30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30">
                    <a:moveTo>
                      <a:pt x="5740" y="0"/>
                    </a:moveTo>
                    <a:lnTo>
                      <a:pt x="0" y="0"/>
                    </a:lnTo>
                    <a:lnTo>
                      <a:pt x="0" y="30"/>
                    </a:lnTo>
                    <a:lnTo>
                      <a:pt x="5740" y="30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7843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4" name="Freeform 12"/>
              <p:cNvSpPr>
                <a:spLocks/>
              </p:cNvSpPr>
              <p:nvPr/>
            </p:nvSpPr>
            <p:spPr bwMode="hidden">
              <a:xfrm>
                <a:off x="0" y="2433"/>
                <a:ext cx="5758" cy="36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36"/>
                  </a:cxn>
                  <a:cxn ang="0">
                    <a:pos x="5740" y="36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36">
                    <a:moveTo>
                      <a:pt x="5740" y="0"/>
                    </a:moveTo>
                    <a:lnTo>
                      <a:pt x="0" y="0"/>
                    </a:lnTo>
                    <a:lnTo>
                      <a:pt x="0" y="36"/>
                    </a:lnTo>
                    <a:lnTo>
                      <a:pt x="5740" y="36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4706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5" name="Freeform 13"/>
              <p:cNvSpPr>
                <a:spLocks/>
              </p:cNvSpPr>
              <p:nvPr/>
            </p:nvSpPr>
            <p:spPr bwMode="hidden">
              <a:xfrm>
                <a:off x="0" y="2259"/>
                <a:ext cx="5758" cy="24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740" y="24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4706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6" name="Freeform 14"/>
              <p:cNvSpPr>
                <a:spLocks/>
              </p:cNvSpPr>
              <p:nvPr/>
            </p:nvSpPr>
            <p:spPr bwMode="hidden">
              <a:xfrm>
                <a:off x="0" y="2090"/>
                <a:ext cx="5758" cy="24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740" y="24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1961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7" name="Freeform 15"/>
              <p:cNvSpPr>
                <a:spLocks/>
              </p:cNvSpPr>
              <p:nvPr/>
            </p:nvSpPr>
            <p:spPr bwMode="hidden">
              <a:xfrm>
                <a:off x="0" y="1928"/>
                <a:ext cx="5758" cy="24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740" y="24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8" name="Freeform 16"/>
              <p:cNvSpPr>
                <a:spLocks/>
              </p:cNvSpPr>
              <p:nvPr/>
            </p:nvSpPr>
            <p:spPr bwMode="hidden">
              <a:xfrm>
                <a:off x="0" y="1645"/>
                <a:ext cx="5758" cy="12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5740" y="12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2">
                    <a:moveTo>
                      <a:pt x="5740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5740" y="12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9" name="Freeform 17"/>
              <p:cNvSpPr>
                <a:spLocks/>
              </p:cNvSpPr>
              <p:nvPr/>
            </p:nvSpPr>
            <p:spPr bwMode="hidden">
              <a:xfrm>
                <a:off x="0" y="1778"/>
                <a:ext cx="5758" cy="24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740" y="24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0" name="Freeform 18"/>
              <p:cNvSpPr>
                <a:spLocks/>
              </p:cNvSpPr>
              <p:nvPr/>
            </p:nvSpPr>
            <p:spPr bwMode="hidden">
              <a:xfrm>
                <a:off x="0" y="1520"/>
                <a:ext cx="5758" cy="12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5740" y="12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2">
                    <a:moveTo>
                      <a:pt x="5740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5740" y="12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1" name="Freeform 19"/>
              <p:cNvSpPr>
                <a:spLocks/>
              </p:cNvSpPr>
              <p:nvPr/>
            </p:nvSpPr>
            <p:spPr bwMode="hidden">
              <a:xfrm>
                <a:off x="0" y="1394"/>
                <a:ext cx="5758" cy="18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5740" y="18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2" name="Freeform 20"/>
              <p:cNvSpPr>
                <a:spLocks/>
              </p:cNvSpPr>
              <p:nvPr/>
            </p:nvSpPr>
            <p:spPr bwMode="hidden">
              <a:xfrm>
                <a:off x="0" y="1280"/>
                <a:ext cx="5758" cy="18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5740" y="18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3" name="Freeform 21"/>
              <p:cNvSpPr>
                <a:spLocks/>
              </p:cNvSpPr>
              <p:nvPr/>
            </p:nvSpPr>
            <p:spPr bwMode="hidden">
              <a:xfrm>
                <a:off x="0" y="1177"/>
                <a:ext cx="5758" cy="18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5740" y="18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4" name="Freeform 22"/>
              <p:cNvSpPr>
                <a:spLocks/>
              </p:cNvSpPr>
              <p:nvPr/>
            </p:nvSpPr>
            <p:spPr bwMode="hidden">
              <a:xfrm>
                <a:off x="0" y="24"/>
                <a:ext cx="5758" cy="30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30"/>
                  </a:cxn>
                  <a:cxn ang="0">
                    <a:pos x="5740" y="30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30">
                    <a:moveTo>
                      <a:pt x="5740" y="0"/>
                    </a:moveTo>
                    <a:lnTo>
                      <a:pt x="0" y="0"/>
                    </a:lnTo>
                    <a:lnTo>
                      <a:pt x="0" y="30"/>
                    </a:lnTo>
                    <a:lnTo>
                      <a:pt x="5740" y="30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4118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5" name="Freeform 23"/>
              <p:cNvSpPr>
                <a:spLocks/>
              </p:cNvSpPr>
              <p:nvPr/>
            </p:nvSpPr>
            <p:spPr bwMode="hidden">
              <a:xfrm>
                <a:off x="0" y="186"/>
                <a:ext cx="5758" cy="24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740" y="24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4118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6" name="Freeform 24"/>
              <p:cNvSpPr>
                <a:spLocks/>
              </p:cNvSpPr>
              <p:nvPr/>
            </p:nvSpPr>
            <p:spPr bwMode="hidden">
              <a:xfrm>
                <a:off x="0" y="475"/>
                <a:ext cx="5758" cy="24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740" y="24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7843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7" name="Freeform 25"/>
              <p:cNvSpPr>
                <a:spLocks/>
              </p:cNvSpPr>
              <p:nvPr/>
            </p:nvSpPr>
            <p:spPr bwMode="hidden">
              <a:xfrm>
                <a:off x="0" y="337"/>
                <a:ext cx="5758" cy="24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740" y="24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0980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8" name="Freeform 26"/>
              <p:cNvSpPr>
                <a:spLocks/>
              </p:cNvSpPr>
              <p:nvPr/>
            </p:nvSpPr>
            <p:spPr bwMode="hidden">
              <a:xfrm>
                <a:off x="0" y="600"/>
                <a:ext cx="5758" cy="24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740" y="24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9" name="Freeform 27"/>
              <p:cNvSpPr>
                <a:spLocks/>
              </p:cNvSpPr>
              <p:nvPr/>
            </p:nvSpPr>
            <p:spPr bwMode="hidden">
              <a:xfrm>
                <a:off x="0" y="727"/>
                <a:ext cx="5758" cy="18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5740" y="18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1961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30" name="Freeform 28"/>
              <p:cNvSpPr>
                <a:spLocks/>
              </p:cNvSpPr>
              <p:nvPr/>
            </p:nvSpPr>
            <p:spPr bwMode="hidden">
              <a:xfrm>
                <a:off x="0" y="841"/>
                <a:ext cx="5758" cy="18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5740" y="18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1961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31" name="Freeform 29"/>
              <p:cNvSpPr>
                <a:spLocks/>
              </p:cNvSpPr>
              <p:nvPr/>
            </p:nvSpPr>
            <p:spPr bwMode="hidden">
              <a:xfrm>
                <a:off x="0" y="943"/>
                <a:ext cx="5758" cy="18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5740" y="18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1961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grpSp>
            <p:nvGrpSpPr>
              <p:cNvPr id="32" name="Group 30"/>
              <p:cNvGrpSpPr>
                <a:grpSpLocks/>
              </p:cNvGrpSpPr>
              <p:nvPr/>
            </p:nvGrpSpPr>
            <p:grpSpPr bwMode="auto">
              <a:xfrm>
                <a:off x="0" y="0"/>
                <a:ext cx="5758" cy="1045"/>
                <a:chOff x="0" y="0"/>
                <a:chExt cx="5758" cy="1045"/>
              </a:xfrm>
            </p:grpSpPr>
            <p:sp>
              <p:nvSpPr>
                <p:cNvPr id="54" name="Freeform 31"/>
                <p:cNvSpPr>
                  <a:spLocks/>
                </p:cNvSpPr>
                <p:nvPr/>
              </p:nvSpPr>
              <p:spPr bwMode="hidden">
                <a:xfrm>
                  <a:off x="2849" y="0"/>
                  <a:ext cx="42" cy="1045"/>
                </a:xfrm>
                <a:custGeom>
                  <a:avLst/>
                  <a:gdLst/>
                  <a:ahLst/>
                  <a:cxnLst>
                    <a:cxn ang="0">
                      <a:pos x="18" y="1043"/>
                    </a:cxn>
                    <a:cxn ang="0">
                      <a:pos x="42" y="1043"/>
                    </a:cxn>
                    <a:cxn ang="0">
                      <a:pos x="42" y="0"/>
                    </a:cxn>
                    <a:cxn ang="0">
                      <a:pos x="0" y="0"/>
                    </a:cxn>
                    <a:cxn ang="0">
                      <a:pos x="0" y="1043"/>
                    </a:cxn>
                    <a:cxn ang="0">
                      <a:pos x="18" y="1043"/>
                    </a:cxn>
                    <a:cxn ang="0">
                      <a:pos x="18" y="1043"/>
                    </a:cxn>
                  </a:cxnLst>
                  <a:rect l="0" t="0" r="r" b="b"/>
                  <a:pathLst>
                    <a:path w="42" h="1043">
                      <a:moveTo>
                        <a:pt x="18" y="1043"/>
                      </a:moveTo>
                      <a:lnTo>
                        <a:pt x="42" y="1043"/>
                      </a:lnTo>
                      <a:lnTo>
                        <a:pt x="42" y="0"/>
                      </a:lnTo>
                      <a:lnTo>
                        <a:pt x="0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55" name="Freeform 32"/>
                <p:cNvSpPr>
                  <a:spLocks/>
                </p:cNvSpPr>
                <p:nvPr/>
              </p:nvSpPr>
              <p:spPr bwMode="hidden">
                <a:xfrm>
                  <a:off x="2400" y="0"/>
                  <a:ext cx="155" cy="1045"/>
                </a:xfrm>
                <a:custGeom>
                  <a:avLst/>
                  <a:gdLst/>
                  <a:ahLst/>
                  <a:cxnLst>
                    <a:cxn ang="0">
                      <a:pos x="131" y="1043"/>
                    </a:cxn>
                    <a:cxn ang="0">
                      <a:pos x="155" y="1043"/>
                    </a:cxn>
                    <a:cxn ang="0">
                      <a:pos x="42" y="0"/>
                    </a:cxn>
                    <a:cxn ang="0">
                      <a:pos x="0" y="0"/>
                    </a:cxn>
                    <a:cxn ang="0">
                      <a:pos x="113" y="1043"/>
                    </a:cxn>
                    <a:cxn ang="0">
                      <a:pos x="131" y="1043"/>
                    </a:cxn>
                    <a:cxn ang="0">
                      <a:pos x="131" y="1043"/>
                    </a:cxn>
                  </a:cxnLst>
                  <a:rect l="0" t="0" r="r" b="b"/>
                  <a:pathLst>
                    <a:path w="155" h="1043">
                      <a:moveTo>
                        <a:pt x="131" y="1043"/>
                      </a:moveTo>
                      <a:lnTo>
                        <a:pt x="155" y="1043"/>
                      </a:lnTo>
                      <a:lnTo>
                        <a:pt x="42" y="0"/>
                      </a:lnTo>
                      <a:lnTo>
                        <a:pt x="0" y="0"/>
                      </a:lnTo>
                      <a:lnTo>
                        <a:pt x="113" y="1043"/>
                      </a:lnTo>
                      <a:lnTo>
                        <a:pt x="131" y="1043"/>
                      </a:lnTo>
                      <a:lnTo>
                        <a:pt x="131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56" name="Freeform 33"/>
                <p:cNvSpPr>
                  <a:spLocks/>
                </p:cNvSpPr>
                <p:nvPr/>
              </p:nvSpPr>
              <p:spPr bwMode="hidden">
                <a:xfrm>
                  <a:off x="1967" y="0"/>
                  <a:ext cx="240" cy="1045"/>
                </a:xfrm>
                <a:custGeom>
                  <a:avLst/>
                  <a:gdLst/>
                  <a:ahLst/>
                  <a:cxnLst>
                    <a:cxn ang="0">
                      <a:pos x="221" y="1043"/>
                    </a:cxn>
                    <a:cxn ang="0">
                      <a:pos x="239" y="1043"/>
                    </a:cxn>
                    <a:cxn ang="0">
                      <a:pos x="36" y="0"/>
                    </a:cxn>
                    <a:cxn ang="0">
                      <a:pos x="0" y="0"/>
                    </a:cxn>
                    <a:cxn ang="0">
                      <a:pos x="203" y="1043"/>
                    </a:cxn>
                    <a:cxn ang="0">
                      <a:pos x="221" y="1043"/>
                    </a:cxn>
                    <a:cxn ang="0">
                      <a:pos x="221" y="1043"/>
                    </a:cxn>
                  </a:cxnLst>
                  <a:rect l="0" t="0" r="r" b="b"/>
                  <a:pathLst>
                    <a:path w="239" h="1043">
                      <a:moveTo>
                        <a:pt x="221" y="1043"/>
                      </a:moveTo>
                      <a:lnTo>
                        <a:pt x="239" y="1043"/>
                      </a:lnTo>
                      <a:lnTo>
                        <a:pt x="36" y="0"/>
                      </a:lnTo>
                      <a:lnTo>
                        <a:pt x="0" y="0"/>
                      </a:lnTo>
                      <a:lnTo>
                        <a:pt x="203" y="1043"/>
                      </a:lnTo>
                      <a:lnTo>
                        <a:pt x="221" y="1043"/>
                      </a:lnTo>
                      <a:lnTo>
                        <a:pt x="221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57" name="Freeform 34"/>
                <p:cNvSpPr>
                  <a:spLocks/>
                </p:cNvSpPr>
                <p:nvPr/>
              </p:nvSpPr>
              <p:spPr bwMode="hidden">
                <a:xfrm>
                  <a:off x="1554" y="0"/>
                  <a:ext cx="353" cy="1045"/>
                </a:xfrm>
                <a:custGeom>
                  <a:avLst/>
                  <a:gdLst/>
                  <a:ahLst/>
                  <a:cxnLst>
                    <a:cxn ang="0">
                      <a:pos x="334" y="1043"/>
                    </a:cxn>
                    <a:cxn ang="0">
                      <a:pos x="352" y="1043"/>
                    </a:cxn>
                    <a:cxn ang="0">
                      <a:pos x="41" y="0"/>
                    </a:cxn>
                    <a:cxn ang="0">
                      <a:pos x="0" y="0"/>
                    </a:cxn>
                    <a:cxn ang="0">
                      <a:pos x="311" y="1043"/>
                    </a:cxn>
                    <a:cxn ang="0">
                      <a:pos x="334" y="1043"/>
                    </a:cxn>
                    <a:cxn ang="0">
                      <a:pos x="334" y="1043"/>
                    </a:cxn>
                  </a:cxnLst>
                  <a:rect l="0" t="0" r="r" b="b"/>
                  <a:pathLst>
                    <a:path w="352" h="1043">
                      <a:moveTo>
                        <a:pt x="334" y="1043"/>
                      </a:moveTo>
                      <a:lnTo>
                        <a:pt x="352" y="1043"/>
                      </a:lnTo>
                      <a:lnTo>
                        <a:pt x="41" y="0"/>
                      </a:lnTo>
                      <a:lnTo>
                        <a:pt x="0" y="0"/>
                      </a:lnTo>
                      <a:lnTo>
                        <a:pt x="311" y="1043"/>
                      </a:lnTo>
                      <a:lnTo>
                        <a:pt x="334" y="1043"/>
                      </a:lnTo>
                      <a:lnTo>
                        <a:pt x="334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58" name="Freeform 35"/>
                <p:cNvSpPr>
                  <a:spLocks/>
                </p:cNvSpPr>
                <p:nvPr/>
              </p:nvSpPr>
              <p:spPr bwMode="hidden">
                <a:xfrm>
                  <a:off x="1134" y="0"/>
                  <a:ext cx="450" cy="1045"/>
                </a:xfrm>
                <a:custGeom>
                  <a:avLst/>
                  <a:gdLst/>
                  <a:ahLst/>
                  <a:cxnLst>
                    <a:cxn ang="0">
                      <a:pos x="425" y="1043"/>
                    </a:cxn>
                    <a:cxn ang="0">
                      <a:pos x="449" y="1043"/>
                    </a:cxn>
                    <a:cxn ang="0">
                      <a:pos x="42" y="0"/>
                    </a:cxn>
                    <a:cxn ang="0">
                      <a:pos x="0" y="0"/>
                    </a:cxn>
                    <a:cxn ang="0">
                      <a:pos x="407" y="1043"/>
                    </a:cxn>
                    <a:cxn ang="0">
                      <a:pos x="425" y="1043"/>
                    </a:cxn>
                    <a:cxn ang="0">
                      <a:pos x="425" y="1043"/>
                    </a:cxn>
                  </a:cxnLst>
                  <a:rect l="0" t="0" r="r" b="b"/>
                  <a:pathLst>
                    <a:path w="449" h="1043">
                      <a:moveTo>
                        <a:pt x="425" y="1043"/>
                      </a:moveTo>
                      <a:lnTo>
                        <a:pt x="449" y="1043"/>
                      </a:lnTo>
                      <a:lnTo>
                        <a:pt x="42" y="0"/>
                      </a:lnTo>
                      <a:lnTo>
                        <a:pt x="0" y="0"/>
                      </a:lnTo>
                      <a:lnTo>
                        <a:pt x="407" y="1043"/>
                      </a:lnTo>
                      <a:lnTo>
                        <a:pt x="425" y="1043"/>
                      </a:lnTo>
                      <a:lnTo>
                        <a:pt x="425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59" name="Freeform 36"/>
                <p:cNvSpPr>
                  <a:spLocks/>
                </p:cNvSpPr>
                <p:nvPr/>
              </p:nvSpPr>
              <p:spPr bwMode="hidden">
                <a:xfrm>
                  <a:off x="714" y="0"/>
                  <a:ext cx="540" cy="1045"/>
                </a:xfrm>
                <a:custGeom>
                  <a:avLst/>
                  <a:gdLst/>
                  <a:ahLst/>
                  <a:cxnLst>
                    <a:cxn ang="0">
                      <a:pos x="520" y="1043"/>
                    </a:cxn>
                    <a:cxn ang="0">
                      <a:pos x="538" y="1043"/>
                    </a:cxn>
                    <a:cxn ang="0">
                      <a:pos x="41" y="0"/>
                    </a:cxn>
                    <a:cxn ang="0">
                      <a:pos x="0" y="0"/>
                    </a:cxn>
                    <a:cxn ang="0">
                      <a:pos x="496" y="1043"/>
                    </a:cxn>
                    <a:cxn ang="0">
                      <a:pos x="520" y="1043"/>
                    </a:cxn>
                    <a:cxn ang="0">
                      <a:pos x="520" y="1043"/>
                    </a:cxn>
                  </a:cxnLst>
                  <a:rect l="0" t="0" r="r" b="b"/>
                  <a:pathLst>
                    <a:path w="538" h="1043">
                      <a:moveTo>
                        <a:pt x="520" y="1043"/>
                      </a:moveTo>
                      <a:lnTo>
                        <a:pt x="538" y="1043"/>
                      </a:lnTo>
                      <a:lnTo>
                        <a:pt x="41" y="0"/>
                      </a:lnTo>
                      <a:lnTo>
                        <a:pt x="0" y="0"/>
                      </a:lnTo>
                      <a:lnTo>
                        <a:pt x="496" y="1043"/>
                      </a:lnTo>
                      <a:lnTo>
                        <a:pt x="520" y="1043"/>
                      </a:lnTo>
                      <a:lnTo>
                        <a:pt x="520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60" name="Freeform 37"/>
                <p:cNvSpPr>
                  <a:spLocks/>
                </p:cNvSpPr>
                <p:nvPr/>
              </p:nvSpPr>
              <p:spPr bwMode="hidden">
                <a:xfrm>
                  <a:off x="306" y="0"/>
                  <a:ext cx="642" cy="1045"/>
                </a:xfrm>
                <a:custGeom>
                  <a:avLst/>
                  <a:gdLst/>
                  <a:ahLst/>
                  <a:cxnLst>
                    <a:cxn ang="0">
                      <a:pos x="622" y="1043"/>
                    </a:cxn>
                    <a:cxn ang="0">
                      <a:pos x="640" y="1043"/>
                    </a:cxn>
                    <a:cxn ang="0">
                      <a:pos x="48" y="0"/>
                    </a:cxn>
                    <a:cxn ang="0">
                      <a:pos x="0" y="0"/>
                    </a:cxn>
                    <a:cxn ang="0">
                      <a:pos x="598" y="1043"/>
                    </a:cxn>
                    <a:cxn ang="0">
                      <a:pos x="622" y="1043"/>
                    </a:cxn>
                    <a:cxn ang="0">
                      <a:pos x="622" y="1043"/>
                    </a:cxn>
                  </a:cxnLst>
                  <a:rect l="0" t="0" r="r" b="b"/>
                  <a:pathLst>
                    <a:path w="640" h="1043">
                      <a:moveTo>
                        <a:pt x="622" y="1043"/>
                      </a:moveTo>
                      <a:lnTo>
                        <a:pt x="640" y="1043"/>
                      </a:lnTo>
                      <a:lnTo>
                        <a:pt x="48" y="0"/>
                      </a:lnTo>
                      <a:lnTo>
                        <a:pt x="0" y="0"/>
                      </a:lnTo>
                      <a:lnTo>
                        <a:pt x="598" y="1043"/>
                      </a:lnTo>
                      <a:lnTo>
                        <a:pt x="622" y="1043"/>
                      </a:lnTo>
                      <a:lnTo>
                        <a:pt x="622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61" name="Freeform 38"/>
                <p:cNvSpPr>
                  <a:spLocks/>
                </p:cNvSpPr>
                <p:nvPr/>
              </p:nvSpPr>
              <p:spPr bwMode="hidden">
                <a:xfrm>
                  <a:off x="0" y="108"/>
                  <a:ext cx="630" cy="937"/>
                </a:xfrm>
                <a:custGeom>
                  <a:avLst/>
                  <a:gdLst/>
                  <a:ahLst/>
                  <a:cxnLst>
                    <a:cxn ang="0">
                      <a:pos x="604" y="935"/>
                    </a:cxn>
                    <a:cxn ang="0">
                      <a:pos x="628" y="935"/>
                    </a:cxn>
                    <a:cxn ang="0">
                      <a:pos x="0" y="0"/>
                    </a:cxn>
                    <a:cxn ang="0">
                      <a:pos x="0" y="66"/>
                    </a:cxn>
                    <a:cxn ang="0">
                      <a:pos x="580" y="935"/>
                    </a:cxn>
                    <a:cxn ang="0">
                      <a:pos x="604" y="935"/>
                    </a:cxn>
                    <a:cxn ang="0">
                      <a:pos x="604" y="935"/>
                    </a:cxn>
                  </a:cxnLst>
                  <a:rect l="0" t="0" r="r" b="b"/>
                  <a:pathLst>
                    <a:path w="628" h="935">
                      <a:moveTo>
                        <a:pt x="604" y="935"/>
                      </a:moveTo>
                      <a:lnTo>
                        <a:pt x="628" y="935"/>
                      </a:lnTo>
                      <a:lnTo>
                        <a:pt x="0" y="0"/>
                      </a:lnTo>
                      <a:lnTo>
                        <a:pt x="0" y="66"/>
                      </a:lnTo>
                      <a:lnTo>
                        <a:pt x="580" y="935"/>
                      </a:lnTo>
                      <a:lnTo>
                        <a:pt x="604" y="935"/>
                      </a:lnTo>
                      <a:lnTo>
                        <a:pt x="604" y="935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62" name="Freeform 39"/>
                <p:cNvSpPr>
                  <a:spLocks/>
                </p:cNvSpPr>
                <p:nvPr/>
              </p:nvSpPr>
              <p:spPr bwMode="hidden">
                <a:xfrm>
                  <a:off x="3191" y="0"/>
                  <a:ext cx="155" cy="1045"/>
                </a:xfrm>
                <a:custGeom>
                  <a:avLst/>
                  <a:gdLst/>
                  <a:ahLst/>
                  <a:cxnLst>
                    <a:cxn ang="0">
                      <a:pos x="18" y="1043"/>
                    </a:cxn>
                    <a:cxn ang="0">
                      <a:pos x="42" y="1043"/>
                    </a:cxn>
                    <a:cxn ang="0">
                      <a:pos x="155" y="0"/>
                    </a:cxn>
                    <a:cxn ang="0">
                      <a:pos x="114" y="0"/>
                    </a:cxn>
                    <a:cxn ang="0">
                      <a:pos x="0" y="1043"/>
                    </a:cxn>
                    <a:cxn ang="0">
                      <a:pos x="18" y="1043"/>
                    </a:cxn>
                    <a:cxn ang="0">
                      <a:pos x="18" y="1043"/>
                    </a:cxn>
                  </a:cxnLst>
                  <a:rect l="0" t="0" r="r" b="b"/>
                  <a:pathLst>
                    <a:path w="155" h="1043">
                      <a:moveTo>
                        <a:pt x="18" y="1043"/>
                      </a:moveTo>
                      <a:lnTo>
                        <a:pt x="42" y="1043"/>
                      </a:lnTo>
                      <a:lnTo>
                        <a:pt x="155" y="0"/>
                      </a:lnTo>
                      <a:lnTo>
                        <a:pt x="114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63" name="Freeform 40"/>
                <p:cNvSpPr>
                  <a:spLocks/>
                </p:cNvSpPr>
                <p:nvPr/>
              </p:nvSpPr>
              <p:spPr bwMode="hidden">
                <a:xfrm>
                  <a:off x="3533" y="0"/>
                  <a:ext cx="240" cy="1045"/>
                </a:xfrm>
                <a:custGeom>
                  <a:avLst/>
                  <a:gdLst/>
                  <a:ahLst/>
                  <a:cxnLst>
                    <a:cxn ang="0">
                      <a:pos x="18" y="1043"/>
                    </a:cxn>
                    <a:cxn ang="0">
                      <a:pos x="36" y="1043"/>
                    </a:cxn>
                    <a:cxn ang="0">
                      <a:pos x="239" y="0"/>
                    </a:cxn>
                    <a:cxn ang="0">
                      <a:pos x="203" y="0"/>
                    </a:cxn>
                    <a:cxn ang="0">
                      <a:pos x="0" y="1043"/>
                    </a:cxn>
                    <a:cxn ang="0">
                      <a:pos x="18" y="1043"/>
                    </a:cxn>
                    <a:cxn ang="0">
                      <a:pos x="18" y="1043"/>
                    </a:cxn>
                  </a:cxnLst>
                  <a:rect l="0" t="0" r="r" b="b"/>
                  <a:pathLst>
                    <a:path w="239" h="1043">
                      <a:moveTo>
                        <a:pt x="18" y="1043"/>
                      </a:moveTo>
                      <a:lnTo>
                        <a:pt x="36" y="1043"/>
                      </a:lnTo>
                      <a:lnTo>
                        <a:pt x="239" y="0"/>
                      </a:lnTo>
                      <a:lnTo>
                        <a:pt x="203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64" name="Freeform 41"/>
                <p:cNvSpPr>
                  <a:spLocks/>
                </p:cNvSpPr>
                <p:nvPr/>
              </p:nvSpPr>
              <p:spPr bwMode="hidden">
                <a:xfrm>
                  <a:off x="3821" y="0"/>
                  <a:ext cx="359" cy="1045"/>
                </a:xfrm>
                <a:custGeom>
                  <a:avLst/>
                  <a:gdLst/>
                  <a:ahLst/>
                  <a:cxnLst>
                    <a:cxn ang="0">
                      <a:pos x="24" y="1043"/>
                    </a:cxn>
                    <a:cxn ang="0">
                      <a:pos x="42" y="1043"/>
                    </a:cxn>
                    <a:cxn ang="0">
                      <a:pos x="358" y="0"/>
                    </a:cxn>
                    <a:cxn ang="0">
                      <a:pos x="317" y="0"/>
                    </a:cxn>
                    <a:cxn ang="0">
                      <a:pos x="0" y="1043"/>
                    </a:cxn>
                    <a:cxn ang="0">
                      <a:pos x="24" y="1043"/>
                    </a:cxn>
                    <a:cxn ang="0">
                      <a:pos x="24" y="1043"/>
                    </a:cxn>
                  </a:cxnLst>
                  <a:rect l="0" t="0" r="r" b="b"/>
                  <a:pathLst>
                    <a:path w="358" h="1043">
                      <a:moveTo>
                        <a:pt x="24" y="1043"/>
                      </a:moveTo>
                      <a:lnTo>
                        <a:pt x="42" y="1043"/>
                      </a:lnTo>
                      <a:lnTo>
                        <a:pt x="358" y="0"/>
                      </a:lnTo>
                      <a:lnTo>
                        <a:pt x="317" y="0"/>
                      </a:lnTo>
                      <a:lnTo>
                        <a:pt x="0" y="1043"/>
                      </a:lnTo>
                      <a:lnTo>
                        <a:pt x="24" y="1043"/>
                      </a:lnTo>
                      <a:lnTo>
                        <a:pt x="24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65" name="Freeform 42"/>
                <p:cNvSpPr>
                  <a:spLocks/>
                </p:cNvSpPr>
                <p:nvPr/>
              </p:nvSpPr>
              <p:spPr bwMode="hidden">
                <a:xfrm>
                  <a:off x="4139" y="0"/>
                  <a:ext cx="449" cy="1045"/>
                </a:xfrm>
                <a:custGeom>
                  <a:avLst/>
                  <a:gdLst/>
                  <a:ahLst/>
                  <a:cxnLst>
                    <a:cxn ang="0">
                      <a:pos x="18" y="1043"/>
                    </a:cxn>
                    <a:cxn ang="0">
                      <a:pos x="41" y="1043"/>
                    </a:cxn>
                    <a:cxn ang="0">
                      <a:pos x="448" y="0"/>
                    </a:cxn>
                    <a:cxn ang="0">
                      <a:pos x="406" y="0"/>
                    </a:cxn>
                    <a:cxn ang="0">
                      <a:pos x="0" y="1043"/>
                    </a:cxn>
                    <a:cxn ang="0">
                      <a:pos x="18" y="1043"/>
                    </a:cxn>
                    <a:cxn ang="0">
                      <a:pos x="18" y="1043"/>
                    </a:cxn>
                  </a:cxnLst>
                  <a:rect l="0" t="0" r="r" b="b"/>
                  <a:pathLst>
                    <a:path w="448" h="1043">
                      <a:moveTo>
                        <a:pt x="18" y="1043"/>
                      </a:moveTo>
                      <a:lnTo>
                        <a:pt x="41" y="1043"/>
                      </a:lnTo>
                      <a:lnTo>
                        <a:pt x="448" y="0"/>
                      </a:lnTo>
                      <a:lnTo>
                        <a:pt x="406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66" name="Freeform 43"/>
                <p:cNvSpPr>
                  <a:spLocks/>
                </p:cNvSpPr>
                <p:nvPr/>
              </p:nvSpPr>
              <p:spPr bwMode="hidden">
                <a:xfrm>
                  <a:off x="4480" y="0"/>
                  <a:ext cx="541" cy="1045"/>
                </a:xfrm>
                <a:custGeom>
                  <a:avLst/>
                  <a:gdLst/>
                  <a:ahLst/>
                  <a:cxnLst>
                    <a:cxn ang="0">
                      <a:pos x="18" y="1043"/>
                    </a:cxn>
                    <a:cxn ang="0">
                      <a:pos x="42" y="1043"/>
                    </a:cxn>
                    <a:cxn ang="0">
                      <a:pos x="539" y="0"/>
                    </a:cxn>
                    <a:cxn ang="0">
                      <a:pos x="497" y="0"/>
                    </a:cxn>
                    <a:cxn ang="0">
                      <a:pos x="0" y="1043"/>
                    </a:cxn>
                    <a:cxn ang="0">
                      <a:pos x="18" y="1043"/>
                    </a:cxn>
                    <a:cxn ang="0">
                      <a:pos x="18" y="1043"/>
                    </a:cxn>
                  </a:cxnLst>
                  <a:rect l="0" t="0" r="r" b="b"/>
                  <a:pathLst>
                    <a:path w="539" h="1043">
                      <a:moveTo>
                        <a:pt x="18" y="1043"/>
                      </a:moveTo>
                      <a:lnTo>
                        <a:pt x="42" y="1043"/>
                      </a:lnTo>
                      <a:lnTo>
                        <a:pt x="539" y="0"/>
                      </a:lnTo>
                      <a:lnTo>
                        <a:pt x="497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67" name="Freeform 44"/>
                <p:cNvSpPr>
                  <a:spLocks/>
                </p:cNvSpPr>
                <p:nvPr/>
              </p:nvSpPr>
              <p:spPr bwMode="hidden">
                <a:xfrm>
                  <a:off x="4768" y="0"/>
                  <a:ext cx="642" cy="1045"/>
                </a:xfrm>
                <a:custGeom>
                  <a:avLst/>
                  <a:gdLst/>
                  <a:ahLst/>
                  <a:cxnLst>
                    <a:cxn ang="0">
                      <a:pos x="18" y="1043"/>
                    </a:cxn>
                    <a:cxn ang="0">
                      <a:pos x="42" y="1043"/>
                    </a:cxn>
                    <a:cxn ang="0">
                      <a:pos x="640" y="0"/>
                    </a:cxn>
                    <a:cxn ang="0">
                      <a:pos x="592" y="0"/>
                    </a:cxn>
                    <a:cxn ang="0">
                      <a:pos x="0" y="1043"/>
                    </a:cxn>
                    <a:cxn ang="0">
                      <a:pos x="18" y="1043"/>
                    </a:cxn>
                    <a:cxn ang="0">
                      <a:pos x="18" y="1043"/>
                    </a:cxn>
                  </a:cxnLst>
                  <a:rect l="0" t="0" r="r" b="b"/>
                  <a:pathLst>
                    <a:path w="640" h="1043">
                      <a:moveTo>
                        <a:pt x="18" y="1043"/>
                      </a:moveTo>
                      <a:lnTo>
                        <a:pt x="42" y="1043"/>
                      </a:lnTo>
                      <a:lnTo>
                        <a:pt x="640" y="0"/>
                      </a:lnTo>
                      <a:lnTo>
                        <a:pt x="592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68" name="Freeform 45"/>
                <p:cNvSpPr>
                  <a:spLocks/>
                </p:cNvSpPr>
                <p:nvPr/>
              </p:nvSpPr>
              <p:spPr bwMode="hidden">
                <a:xfrm>
                  <a:off x="5086" y="48"/>
                  <a:ext cx="672" cy="997"/>
                </a:xfrm>
                <a:custGeom>
                  <a:avLst/>
                  <a:gdLst/>
                  <a:ahLst/>
                  <a:cxnLst>
                    <a:cxn ang="0">
                      <a:pos x="24" y="995"/>
                    </a:cxn>
                    <a:cxn ang="0">
                      <a:pos x="48" y="995"/>
                    </a:cxn>
                    <a:cxn ang="0">
                      <a:pos x="670" y="72"/>
                    </a:cxn>
                    <a:cxn ang="0">
                      <a:pos x="670" y="0"/>
                    </a:cxn>
                    <a:cxn ang="0">
                      <a:pos x="0" y="995"/>
                    </a:cxn>
                    <a:cxn ang="0">
                      <a:pos x="24" y="995"/>
                    </a:cxn>
                    <a:cxn ang="0">
                      <a:pos x="24" y="995"/>
                    </a:cxn>
                  </a:cxnLst>
                  <a:rect l="0" t="0" r="r" b="b"/>
                  <a:pathLst>
                    <a:path w="670" h="995">
                      <a:moveTo>
                        <a:pt x="24" y="995"/>
                      </a:moveTo>
                      <a:lnTo>
                        <a:pt x="48" y="995"/>
                      </a:lnTo>
                      <a:lnTo>
                        <a:pt x="670" y="72"/>
                      </a:lnTo>
                      <a:lnTo>
                        <a:pt x="670" y="0"/>
                      </a:lnTo>
                      <a:lnTo>
                        <a:pt x="0" y="995"/>
                      </a:lnTo>
                      <a:lnTo>
                        <a:pt x="24" y="995"/>
                      </a:lnTo>
                      <a:lnTo>
                        <a:pt x="24" y="995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</p:grpSp>
          <p:grpSp>
            <p:nvGrpSpPr>
              <p:cNvPr id="33" name="Group 46"/>
              <p:cNvGrpSpPr>
                <a:grpSpLocks/>
              </p:cNvGrpSpPr>
              <p:nvPr/>
            </p:nvGrpSpPr>
            <p:grpSpPr bwMode="auto">
              <a:xfrm>
                <a:off x="0" y="558"/>
                <a:ext cx="5758" cy="487"/>
                <a:chOff x="0" y="558"/>
                <a:chExt cx="5758" cy="487"/>
              </a:xfrm>
            </p:grpSpPr>
            <p:sp>
              <p:nvSpPr>
                <p:cNvPr id="52" name="Freeform 47"/>
                <p:cNvSpPr>
                  <a:spLocks/>
                </p:cNvSpPr>
                <p:nvPr/>
              </p:nvSpPr>
              <p:spPr bwMode="hidden">
                <a:xfrm>
                  <a:off x="0" y="618"/>
                  <a:ext cx="306" cy="427"/>
                </a:xfrm>
                <a:custGeom>
                  <a:avLst/>
                  <a:gdLst/>
                  <a:ahLst/>
                  <a:cxnLst>
                    <a:cxn ang="0">
                      <a:pos x="281" y="426"/>
                    </a:cxn>
                    <a:cxn ang="0">
                      <a:pos x="305" y="426"/>
                    </a:cxn>
                    <a:cxn ang="0">
                      <a:pos x="0" y="0"/>
                    </a:cxn>
                    <a:cxn ang="0">
                      <a:pos x="0" y="66"/>
                    </a:cxn>
                    <a:cxn ang="0">
                      <a:pos x="251" y="426"/>
                    </a:cxn>
                    <a:cxn ang="0">
                      <a:pos x="281" y="426"/>
                    </a:cxn>
                    <a:cxn ang="0">
                      <a:pos x="281" y="426"/>
                    </a:cxn>
                  </a:cxnLst>
                  <a:rect l="0" t="0" r="r" b="b"/>
                  <a:pathLst>
                    <a:path w="305" h="426">
                      <a:moveTo>
                        <a:pt x="281" y="426"/>
                      </a:moveTo>
                      <a:lnTo>
                        <a:pt x="305" y="426"/>
                      </a:lnTo>
                      <a:lnTo>
                        <a:pt x="0" y="0"/>
                      </a:lnTo>
                      <a:lnTo>
                        <a:pt x="0" y="66"/>
                      </a:lnTo>
                      <a:lnTo>
                        <a:pt x="251" y="426"/>
                      </a:lnTo>
                      <a:lnTo>
                        <a:pt x="281" y="426"/>
                      </a:lnTo>
                      <a:lnTo>
                        <a:pt x="281" y="42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53" name="Freeform 48"/>
                <p:cNvSpPr>
                  <a:spLocks/>
                </p:cNvSpPr>
                <p:nvPr/>
              </p:nvSpPr>
              <p:spPr bwMode="hidden">
                <a:xfrm>
                  <a:off x="5410" y="558"/>
                  <a:ext cx="348" cy="487"/>
                </a:xfrm>
                <a:custGeom>
                  <a:avLst/>
                  <a:gdLst/>
                  <a:ahLst/>
                  <a:cxnLst>
                    <a:cxn ang="0">
                      <a:pos x="24" y="486"/>
                    </a:cxn>
                    <a:cxn ang="0">
                      <a:pos x="48" y="486"/>
                    </a:cxn>
                    <a:cxn ang="0">
                      <a:pos x="347" y="72"/>
                    </a:cxn>
                    <a:cxn ang="0">
                      <a:pos x="347" y="0"/>
                    </a:cxn>
                    <a:cxn ang="0">
                      <a:pos x="0" y="486"/>
                    </a:cxn>
                    <a:cxn ang="0">
                      <a:pos x="24" y="486"/>
                    </a:cxn>
                    <a:cxn ang="0">
                      <a:pos x="24" y="486"/>
                    </a:cxn>
                  </a:cxnLst>
                  <a:rect l="0" t="0" r="r" b="b"/>
                  <a:pathLst>
                    <a:path w="347" h="486">
                      <a:moveTo>
                        <a:pt x="24" y="486"/>
                      </a:moveTo>
                      <a:lnTo>
                        <a:pt x="48" y="486"/>
                      </a:lnTo>
                      <a:lnTo>
                        <a:pt x="347" y="72"/>
                      </a:lnTo>
                      <a:lnTo>
                        <a:pt x="347" y="0"/>
                      </a:lnTo>
                      <a:lnTo>
                        <a:pt x="0" y="486"/>
                      </a:lnTo>
                      <a:lnTo>
                        <a:pt x="24" y="486"/>
                      </a:lnTo>
                      <a:lnTo>
                        <a:pt x="24" y="48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</p:grpSp>
          <p:grpSp>
            <p:nvGrpSpPr>
              <p:cNvPr id="34" name="Group 49"/>
              <p:cNvGrpSpPr>
                <a:grpSpLocks/>
              </p:cNvGrpSpPr>
              <p:nvPr/>
            </p:nvGrpSpPr>
            <p:grpSpPr bwMode="auto">
              <a:xfrm>
                <a:off x="264" y="1039"/>
                <a:ext cx="5200" cy="3280"/>
                <a:chOff x="264" y="1039"/>
                <a:chExt cx="5200" cy="3280"/>
              </a:xfrm>
            </p:grpSpPr>
            <p:sp>
              <p:nvSpPr>
                <p:cNvPr id="43" name="Freeform 50"/>
                <p:cNvSpPr>
                  <a:spLocks/>
                </p:cNvSpPr>
                <p:nvPr/>
              </p:nvSpPr>
              <p:spPr bwMode="hidden">
                <a:xfrm>
                  <a:off x="2849" y="1039"/>
                  <a:ext cx="42" cy="3280"/>
                </a:xfrm>
                <a:custGeom>
                  <a:avLst/>
                  <a:gdLst/>
                  <a:ahLst/>
                  <a:cxnLst>
                    <a:cxn ang="0">
                      <a:pos x="18" y="0"/>
                    </a:cxn>
                    <a:cxn ang="0">
                      <a:pos x="0" y="0"/>
                    </a:cxn>
                    <a:cxn ang="0">
                      <a:pos x="0" y="3273"/>
                    </a:cxn>
                    <a:cxn ang="0">
                      <a:pos x="42" y="3273"/>
                    </a:cxn>
                    <a:cxn ang="0">
                      <a:pos x="42" y="0"/>
                    </a:cxn>
                    <a:cxn ang="0">
                      <a:pos x="18" y="0"/>
                    </a:cxn>
                    <a:cxn ang="0">
                      <a:pos x="18" y="0"/>
                    </a:cxn>
                  </a:cxnLst>
                  <a:rect l="0" t="0" r="r" b="b"/>
                  <a:pathLst>
                    <a:path w="42" h="3273">
                      <a:moveTo>
                        <a:pt x="18" y="0"/>
                      </a:moveTo>
                      <a:lnTo>
                        <a:pt x="0" y="0"/>
                      </a:lnTo>
                      <a:lnTo>
                        <a:pt x="0" y="3273"/>
                      </a:lnTo>
                      <a:lnTo>
                        <a:pt x="42" y="3273"/>
                      </a:lnTo>
                      <a:lnTo>
                        <a:pt x="42" y="0"/>
                      </a:lnTo>
                      <a:lnTo>
                        <a:pt x="18" y="0"/>
                      </a:lnTo>
                      <a:lnTo>
                        <a:pt x="18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44" name="Freeform 51"/>
                <p:cNvSpPr>
                  <a:spLocks/>
                </p:cNvSpPr>
                <p:nvPr/>
              </p:nvSpPr>
              <p:spPr bwMode="hidden">
                <a:xfrm>
                  <a:off x="2154" y="1039"/>
                  <a:ext cx="401" cy="3280"/>
                </a:xfrm>
                <a:custGeom>
                  <a:avLst/>
                  <a:gdLst/>
                  <a:ahLst/>
                  <a:cxnLst>
                    <a:cxn ang="0">
                      <a:pos x="376" y="0"/>
                    </a:cxn>
                    <a:cxn ang="0">
                      <a:pos x="358" y="0"/>
                    </a:cxn>
                    <a:cxn ang="0">
                      <a:pos x="0" y="3273"/>
                    </a:cxn>
                    <a:cxn ang="0">
                      <a:pos x="41" y="3273"/>
                    </a:cxn>
                    <a:cxn ang="0">
                      <a:pos x="400" y="0"/>
                    </a:cxn>
                    <a:cxn ang="0">
                      <a:pos x="376" y="0"/>
                    </a:cxn>
                    <a:cxn ang="0">
                      <a:pos x="376" y="0"/>
                    </a:cxn>
                  </a:cxnLst>
                  <a:rect l="0" t="0" r="r" b="b"/>
                  <a:pathLst>
                    <a:path w="400" h="3273">
                      <a:moveTo>
                        <a:pt x="376" y="0"/>
                      </a:moveTo>
                      <a:lnTo>
                        <a:pt x="358" y="0"/>
                      </a:lnTo>
                      <a:lnTo>
                        <a:pt x="0" y="3273"/>
                      </a:lnTo>
                      <a:lnTo>
                        <a:pt x="41" y="3273"/>
                      </a:lnTo>
                      <a:lnTo>
                        <a:pt x="400" y="0"/>
                      </a:lnTo>
                      <a:lnTo>
                        <a:pt x="376" y="0"/>
                      </a:lnTo>
                      <a:lnTo>
                        <a:pt x="376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45" name="Freeform 52"/>
                <p:cNvSpPr>
                  <a:spLocks/>
                </p:cNvSpPr>
                <p:nvPr/>
              </p:nvSpPr>
              <p:spPr bwMode="hidden">
                <a:xfrm>
                  <a:off x="1530" y="1039"/>
                  <a:ext cx="677" cy="3280"/>
                </a:xfrm>
                <a:custGeom>
                  <a:avLst/>
                  <a:gdLst/>
                  <a:ahLst/>
                  <a:cxnLst>
                    <a:cxn ang="0">
                      <a:pos x="657" y="0"/>
                    </a:cxn>
                    <a:cxn ang="0">
                      <a:pos x="639" y="0"/>
                    </a:cxn>
                    <a:cxn ang="0">
                      <a:pos x="0" y="3273"/>
                    </a:cxn>
                    <a:cxn ang="0">
                      <a:pos x="42" y="3273"/>
                    </a:cxn>
                    <a:cxn ang="0">
                      <a:pos x="675" y="0"/>
                    </a:cxn>
                    <a:cxn ang="0">
                      <a:pos x="657" y="0"/>
                    </a:cxn>
                    <a:cxn ang="0">
                      <a:pos x="657" y="0"/>
                    </a:cxn>
                  </a:cxnLst>
                  <a:rect l="0" t="0" r="r" b="b"/>
                  <a:pathLst>
                    <a:path w="675" h="3273">
                      <a:moveTo>
                        <a:pt x="657" y="0"/>
                      </a:moveTo>
                      <a:lnTo>
                        <a:pt x="639" y="0"/>
                      </a:lnTo>
                      <a:lnTo>
                        <a:pt x="0" y="3273"/>
                      </a:lnTo>
                      <a:lnTo>
                        <a:pt x="42" y="3273"/>
                      </a:lnTo>
                      <a:lnTo>
                        <a:pt x="675" y="0"/>
                      </a:lnTo>
                      <a:lnTo>
                        <a:pt x="657" y="0"/>
                      </a:lnTo>
                      <a:lnTo>
                        <a:pt x="657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46" name="Freeform 53"/>
                <p:cNvSpPr>
                  <a:spLocks/>
                </p:cNvSpPr>
                <p:nvPr/>
              </p:nvSpPr>
              <p:spPr bwMode="hidden">
                <a:xfrm>
                  <a:off x="876" y="1039"/>
                  <a:ext cx="1031" cy="3280"/>
                </a:xfrm>
                <a:custGeom>
                  <a:avLst/>
                  <a:gdLst/>
                  <a:ahLst/>
                  <a:cxnLst>
                    <a:cxn ang="0">
                      <a:pos x="1013" y="0"/>
                    </a:cxn>
                    <a:cxn ang="0">
                      <a:pos x="990" y="0"/>
                    </a:cxn>
                    <a:cxn ang="0">
                      <a:pos x="0" y="3280"/>
                    </a:cxn>
                    <a:cxn ang="0">
                      <a:pos x="42" y="3280"/>
                    </a:cxn>
                    <a:cxn ang="0">
                      <a:pos x="1031" y="4"/>
                    </a:cxn>
                    <a:cxn ang="0">
                      <a:pos x="1013" y="0"/>
                    </a:cxn>
                    <a:cxn ang="0">
                      <a:pos x="1013" y="0"/>
                    </a:cxn>
                  </a:cxnLst>
                  <a:rect l="0" t="0" r="r" b="b"/>
                  <a:pathLst>
                    <a:path w="1031" h="3280">
                      <a:moveTo>
                        <a:pt x="1013" y="0"/>
                      </a:moveTo>
                      <a:lnTo>
                        <a:pt x="990" y="0"/>
                      </a:lnTo>
                      <a:lnTo>
                        <a:pt x="0" y="3280"/>
                      </a:lnTo>
                      <a:lnTo>
                        <a:pt x="42" y="3280"/>
                      </a:lnTo>
                      <a:lnTo>
                        <a:pt x="1031" y="4"/>
                      </a:lnTo>
                      <a:lnTo>
                        <a:pt x="1013" y="0"/>
                      </a:lnTo>
                      <a:lnTo>
                        <a:pt x="1013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47" name="Freeform 54"/>
                <p:cNvSpPr>
                  <a:spLocks/>
                </p:cNvSpPr>
                <p:nvPr/>
              </p:nvSpPr>
              <p:spPr bwMode="hidden">
                <a:xfrm>
                  <a:off x="264" y="1039"/>
                  <a:ext cx="1319" cy="3280"/>
                </a:xfrm>
                <a:custGeom>
                  <a:avLst/>
                  <a:gdLst/>
                  <a:ahLst/>
                  <a:cxnLst>
                    <a:cxn ang="0">
                      <a:pos x="1296" y="0"/>
                    </a:cxn>
                    <a:cxn ang="0">
                      <a:pos x="1278" y="0"/>
                    </a:cxn>
                    <a:cxn ang="0">
                      <a:pos x="0" y="3280"/>
                    </a:cxn>
                    <a:cxn ang="0">
                      <a:pos x="42" y="3280"/>
                    </a:cxn>
                    <a:cxn ang="0">
                      <a:pos x="1319" y="5"/>
                    </a:cxn>
                    <a:cxn ang="0">
                      <a:pos x="1296" y="0"/>
                    </a:cxn>
                    <a:cxn ang="0">
                      <a:pos x="1296" y="0"/>
                    </a:cxn>
                  </a:cxnLst>
                  <a:rect l="0" t="0" r="r" b="b"/>
                  <a:pathLst>
                    <a:path w="1319" h="3280">
                      <a:moveTo>
                        <a:pt x="1296" y="0"/>
                      </a:moveTo>
                      <a:lnTo>
                        <a:pt x="1278" y="0"/>
                      </a:lnTo>
                      <a:lnTo>
                        <a:pt x="0" y="3280"/>
                      </a:lnTo>
                      <a:lnTo>
                        <a:pt x="42" y="3280"/>
                      </a:lnTo>
                      <a:lnTo>
                        <a:pt x="1319" y="5"/>
                      </a:lnTo>
                      <a:lnTo>
                        <a:pt x="1296" y="0"/>
                      </a:lnTo>
                      <a:lnTo>
                        <a:pt x="1296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48" name="Freeform 55"/>
                <p:cNvSpPr>
                  <a:spLocks/>
                </p:cNvSpPr>
                <p:nvPr/>
              </p:nvSpPr>
              <p:spPr bwMode="hidden">
                <a:xfrm>
                  <a:off x="3191" y="1039"/>
                  <a:ext cx="402" cy="3280"/>
                </a:xfrm>
                <a:custGeom>
                  <a:avLst/>
                  <a:gdLst/>
                  <a:ahLst/>
                  <a:cxnLst>
                    <a:cxn ang="0">
                      <a:pos x="18" y="0"/>
                    </a:cxn>
                    <a:cxn ang="0">
                      <a:pos x="0" y="0"/>
                    </a:cxn>
                    <a:cxn ang="0">
                      <a:pos x="359" y="3273"/>
                    </a:cxn>
                    <a:cxn ang="0">
                      <a:pos x="401" y="3273"/>
                    </a:cxn>
                    <a:cxn ang="0">
                      <a:pos x="42" y="0"/>
                    </a:cxn>
                    <a:cxn ang="0">
                      <a:pos x="18" y="0"/>
                    </a:cxn>
                    <a:cxn ang="0">
                      <a:pos x="18" y="0"/>
                    </a:cxn>
                  </a:cxnLst>
                  <a:rect l="0" t="0" r="r" b="b"/>
                  <a:pathLst>
                    <a:path w="401" h="3273">
                      <a:moveTo>
                        <a:pt x="18" y="0"/>
                      </a:moveTo>
                      <a:lnTo>
                        <a:pt x="0" y="0"/>
                      </a:lnTo>
                      <a:lnTo>
                        <a:pt x="359" y="3273"/>
                      </a:lnTo>
                      <a:lnTo>
                        <a:pt x="401" y="3273"/>
                      </a:lnTo>
                      <a:lnTo>
                        <a:pt x="42" y="0"/>
                      </a:lnTo>
                      <a:lnTo>
                        <a:pt x="18" y="0"/>
                      </a:lnTo>
                      <a:lnTo>
                        <a:pt x="18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49" name="Freeform 56"/>
                <p:cNvSpPr>
                  <a:spLocks/>
                </p:cNvSpPr>
                <p:nvPr/>
              </p:nvSpPr>
              <p:spPr bwMode="hidden">
                <a:xfrm>
                  <a:off x="3533" y="1039"/>
                  <a:ext cx="677" cy="3280"/>
                </a:xfrm>
                <a:custGeom>
                  <a:avLst/>
                  <a:gdLst/>
                  <a:ahLst/>
                  <a:cxnLst>
                    <a:cxn ang="0">
                      <a:pos x="18" y="0"/>
                    </a:cxn>
                    <a:cxn ang="0">
                      <a:pos x="0" y="0"/>
                    </a:cxn>
                    <a:cxn ang="0">
                      <a:pos x="640" y="3273"/>
                    </a:cxn>
                    <a:cxn ang="0">
                      <a:pos x="675" y="3273"/>
                    </a:cxn>
                    <a:cxn ang="0">
                      <a:pos x="36" y="0"/>
                    </a:cxn>
                    <a:cxn ang="0">
                      <a:pos x="18" y="0"/>
                    </a:cxn>
                    <a:cxn ang="0">
                      <a:pos x="18" y="0"/>
                    </a:cxn>
                  </a:cxnLst>
                  <a:rect l="0" t="0" r="r" b="b"/>
                  <a:pathLst>
                    <a:path w="675" h="3273">
                      <a:moveTo>
                        <a:pt x="18" y="0"/>
                      </a:moveTo>
                      <a:lnTo>
                        <a:pt x="0" y="0"/>
                      </a:lnTo>
                      <a:lnTo>
                        <a:pt x="640" y="3273"/>
                      </a:lnTo>
                      <a:lnTo>
                        <a:pt x="675" y="3273"/>
                      </a:lnTo>
                      <a:lnTo>
                        <a:pt x="36" y="0"/>
                      </a:lnTo>
                      <a:lnTo>
                        <a:pt x="18" y="0"/>
                      </a:lnTo>
                      <a:lnTo>
                        <a:pt x="18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50" name="Freeform 57"/>
                <p:cNvSpPr>
                  <a:spLocks/>
                </p:cNvSpPr>
                <p:nvPr/>
              </p:nvSpPr>
              <p:spPr bwMode="hidden">
                <a:xfrm>
                  <a:off x="3822" y="1039"/>
                  <a:ext cx="1036" cy="3280"/>
                </a:xfrm>
                <a:custGeom>
                  <a:avLst/>
                  <a:gdLst/>
                  <a:ahLst/>
                  <a:cxnLst>
                    <a:cxn ang="0">
                      <a:pos x="23" y="0"/>
                    </a:cxn>
                    <a:cxn ang="0">
                      <a:pos x="0" y="5"/>
                    </a:cxn>
                    <a:cxn ang="0">
                      <a:pos x="994" y="3280"/>
                    </a:cxn>
                    <a:cxn ang="0">
                      <a:pos x="1036" y="3280"/>
                    </a:cxn>
                    <a:cxn ang="0">
                      <a:pos x="41" y="0"/>
                    </a:cxn>
                    <a:cxn ang="0">
                      <a:pos x="23" y="0"/>
                    </a:cxn>
                    <a:cxn ang="0">
                      <a:pos x="23" y="0"/>
                    </a:cxn>
                  </a:cxnLst>
                  <a:rect l="0" t="0" r="r" b="b"/>
                  <a:pathLst>
                    <a:path w="1036" h="3280">
                      <a:moveTo>
                        <a:pt x="23" y="0"/>
                      </a:moveTo>
                      <a:lnTo>
                        <a:pt x="0" y="5"/>
                      </a:lnTo>
                      <a:lnTo>
                        <a:pt x="994" y="3280"/>
                      </a:lnTo>
                      <a:lnTo>
                        <a:pt x="1036" y="3280"/>
                      </a:lnTo>
                      <a:lnTo>
                        <a:pt x="41" y="0"/>
                      </a:lnTo>
                      <a:lnTo>
                        <a:pt x="23" y="0"/>
                      </a:lnTo>
                      <a:lnTo>
                        <a:pt x="23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51" name="Freeform 58"/>
                <p:cNvSpPr>
                  <a:spLocks/>
                </p:cNvSpPr>
                <p:nvPr/>
              </p:nvSpPr>
              <p:spPr bwMode="hidden">
                <a:xfrm>
                  <a:off x="4137" y="1039"/>
                  <a:ext cx="1327" cy="3280"/>
                </a:xfrm>
                <a:custGeom>
                  <a:avLst/>
                  <a:gdLst/>
                  <a:ahLst/>
                  <a:cxnLst>
                    <a:cxn ang="0">
                      <a:pos x="20" y="0"/>
                    </a:cxn>
                    <a:cxn ang="0">
                      <a:pos x="0" y="7"/>
                    </a:cxn>
                    <a:cxn ang="0">
                      <a:pos x="1285" y="3280"/>
                    </a:cxn>
                    <a:cxn ang="0">
                      <a:pos x="1327" y="3280"/>
                    </a:cxn>
                    <a:cxn ang="0">
                      <a:pos x="43" y="0"/>
                    </a:cxn>
                    <a:cxn ang="0">
                      <a:pos x="20" y="0"/>
                    </a:cxn>
                    <a:cxn ang="0">
                      <a:pos x="20" y="0"/>
                    </a:cxn>
                  </a:cxnLst>
                  <a:rect l="0" t="0" r="r" b="b"/>
                  <a:pathLst>
                    <a:path w="1327" h="3280">
                      <a:moveTo>
                        <a:pt x="20" y="0"/>
                      </a:moveTo>
                      <a:lnTo>
                        <a:pt x="0" y="7"/>
                      </a:lnTo>
                      <a:lnTo>
                        <a:pt x="1285" y="3280"/>
                      </a:lnTo>
                      <a:lnTo>
                        <a:pt x="1327" y="3280"/>
                      </a:lnTo>
                      <a:lnTo>
                        <a:pt x="43" y="0"/>
                      </a:lnTo>
                      <a:lnTo>
                        <a:pt x="20" y="0"/>
                      </a:lnTo>
                      <a:lnTo>
                        <a:pt x="20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</p:grpSp>
          <p:sp>
            <p:nvSpPr>
              <p:cNvPr id="35" name="Freeform 59"/>
              <p:cNvSpPr>
                <a:spLocks/>
              </p:cNvSpPr>
              <p:nvPr/>
            </p:nvSpPr>
            <p:spPr bwMode="hidden">
              <a:xfrm>
                <a:off x="0" y="1039"/>
                <a:ext cx="1254" cy="2632"/>
              </a:xfrm>
              <a:custGeom>
                <a:avLst/>
                <a:gdLst/>
                <a:ahLst/>
                <a:cxnLst>
                  <a:cxn ang="0">
                    <a:pos x="1236" y="0"/>
                  </a:cxn>
                  <a:cxn ang="0">
                    <a:pos x="1212" y="0"/>
                  </a:cxn>
                  <a:cxn ang="0">
                    <a:pos x="0" y="2542"/>
                  </a:cxn>
                  <a:cxn ang="0">
                    <a:pos x="0" y="2632"/>
                  </a:cxn>
                  <a:cxn ang="0">
                    <a:pos x="1254" y="7"/>
                  </a:cxn>
                  <a:cxn ang="0">
                    <a:pos x="1236" y="0"/>
                  </a:cxn>
                  <a:cxn ang="0">
                    <a:pos x="1236" y="0"/>
                  </a:cxn>
                </a:cxnLst>
                <a:rect l="0" t="0" r="r" b="b"/>
                <a:pathLst>
                  <a:path w="1254" h="2632">
                    <a:moveTo>
                      <a:pt x="1236" y="0"/>
                    </a:moveTo>
                    <a:lnTo>
                      <a:pt x="1212" y="0"/>
                    </a:lnTo>
                    <a:lnTo>
                      <a:pt x="0" y="2542"/>
                    </a:lnTo>
                    <a:lnTo>
                      <a:pt x="0" y="2632"/>
                    </a:lnTo>
                    <a:lnTo>
                      <a:pt x="1254" y="7"/>
                    </a:lnTo>
                    <a:lnTo>
                      <a:pt x="1236" y="0"/>
                    </a:lnTo>
                    <a:lnTo>
                      <a:pt x="123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6980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36" name="Freeform 60"/>
              <p:cNvSpPr>
                <a:spLocks/>
              </p:cNvSpPr>
              <p:nvPr/>
            </p:nvSpPr>
            <p:spPr bwMode="hidden">
              <a:xfrm>
                <a:off x="0" y="1039"/>
                <a:ext cx="948" cy="1676"/>
              </a:xfrm>
              <a:custGeom>
                <a:avLst/>
                <a:gdLst/>
                <a:ahLst/>
                <a:cxnLst>
                  <a:cxn ang="0">
                    <a:pos x="930" y="0"/>
                  </a:cxn>
                  <a:cxn ang="0">
                    <a:pos x="906" y="0"/>
                  </a:cxn>
                  <a:cxn ang="0">
                    <a:pos x="0" y="1593"/>
                  </a:cxn>
                  <a:cxn ang="0">
                    <a:pos x="0" y="1676"/>
                  </a:cxn>
                  <a:cxn ang="0">
                    <a:pos x="948" y="5"/>
                  </a:cxn>
                  <a:cxn ang="0">
                    <a:pos x="930" y="0"/>
                  </a:cxn>
                  <a:cxn ang="0">
                    <a:pos x="930" y="0"/>
                  </a:cxn>
                </a:cxnLst>
                <a:rect l="0" t="0" r="r" b="b"/>
                <a:pathLst>
                  <a:path w="948" h="1676">
                    <a:moveTo>
                      <a:pt x="930" y="0"/>
                    </a:moveTo>
                    <a:lnTo>
                      <a:pt x="906" y="0"/>
                    </a:lnTo>
                    <a:lnTo>
                      <a:pt x="0" y="1593"/>
                    </a:lnTo>
                    <a:lnTo>
                      <a:pt x="0" y="1676"/>
                    </a:lnTo>
                    <a:lnTo>
                      <a:pt x="948" y="5"/>
                    </a:lnTo>
                    <a:lnTo>
                      <a:pt x="930" y="0"/>
                    </a:lnTo>
                    <a:lnTo>
                      <a:pt x="93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37" name="Freeform 61"/>
              <p:cNvSpPr>
                <a:spLocks/>
              </p:cNvSpPr>
              <p:nvPr/>
            </p:nvSpPr>
            <p:spPr bwMode="hidden">
              <a:xfrm>
                <a:off x="0" y="1039"/>
                <a:ext cx="629" cy="937"/>
              </a:xfrm>
              <a:custGeom>
                <a:avLst/>
                <a:gdLst/>
                <a:ahLst/>
                <a:cxnLst>
                  <a:cxn ang="0">
                    <a:pos x="606" y="0"/>
                  </a:cxn>
                  <a:cxn ang="0">
                    <a:pos x="582" y="0"/>
                  </a:cxn>
                  <a:cxn ang="0">
                    <a:pos x="0" y="871"/>
                  </a:cxn>
                  <a:cxn ang="0">
                    <a:pos x="0" y="937"/>
                  </a:cxn>
                  <a:cxn ang="0">
                    <a:pos x="629" y="4"/>
                  </a:cxn>
                  <a:cxn ang="0">
                    <a:pos x="606" y="0"/>
                  </a:cxn>
                  <a:cxn ang="0">
                    <a:pos x="606" y="0"/>
                  </a:cxn>
                </a:cxnLst>
                <a:rect l="0" t="0" r="r" b="b"/>
                <a:pathLst>
                  <a:path w="629" h="937">
                    <a:moveTo>
                      <a:pt x="606" y="0"/>
                    </a:moveTo>
                    <a:lnTo>
                      <a:pt x="582" y="0"/>
                    </a:lnTo>
                    <a:lnTo>
                      <a:pt x="0" y="871"/>
                    </a:lnTo>
                    <a:lnTo>
                      <a:pt x="0" y="937"/>
                    </a:lnTo>
                    <a:lnTo>
                      <a:pt x="629" y="4"/>
                    </a:lnTo>
                    <a:lnTo>
                      <a:pt x="606" y="0"/>
                    </a:lnTo>
                    <a:lnTo>
                      <a:pt x="60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38" name="Freeform 62"/>
              <p:cNvSpPr>
                <a:spLocks/>
              </p:cNvSpPr>
              <p:nvPr/>
            </p:nvSpPr>
            <p:spPr bwMode="hidden">
              <a:xfrm>
                <a:off x="0" y="1039"/>
                <a:ext cx="305" cy="427"/>
              </a:xfrm>
              <a:custGeom>
                <a:avLst/>
                <a:gdLst/>
                <a:ahLst/>
                <a:cxnLst>
                  <a:cxn ang="0">
                    <a:pos x="282" y="0"/>
                  </a:cxn>
                  <a:cxn ang="0">
                    <a:pos x="252" y="0"/>
                  </a:cxn>
                  <a:cxn ang="0">
                    <a:pos x="0" y="361"/>
                  </a:cxn>
                  <a:cxn ang="0">
                    <a:pos x="0" y="427"/>
                  </a:cxn>
                  <a:cxn ang="0">
                    <a:pos x="305" y="5"/>
                  </a:cxn>
                  <a:cxn ang="0">
                    <a:pos x="282" y="0"/>
                  </a:cxn>
                  <a:cxn ang="0">
                    <a:pos x="282" y="0"/>
                  </a:cxn>
                </a:cxnLst>
                <a:rect l="0" t="0" r="r" b="b"/>
                <a:pathLst>
                  <a:path w="305" h="427">
                    <a:moveTo>
                      <a:pt x="282" y="0"/>
                    </a:moveTo>
                    <a:lnTo>
                      <a:pt x="252" y="0"/>
                    </a:lnTo>
                    <a:lnTo>
                      <a:pt x="0" y="361"/>
                    </a:lnTo>
                    <a:lnTo>
                      <a:pt x="0" y="427"/>
                    </a:lnTo>
                    <a:lnTo>
                      <a:pt x="305" y="5"/>
                    </a:lnTo>
                    <a:lnTo>
                      <a:pt x="282" y="0"/>
                    </a:lnTo>
                    <a:lnTo>
                      <a:pt x="282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39" name="Freeform 63"/>
              <p:cNvSpPr>
                <a:spLocks/>
              </p:cNvSpPr>
              <p:nvPr/>
            </p:nvSpPr>
            <p:spPr bwMode="hidden">
              <a:xfrm>
                <a:off x="4481" y="1039"/>
                <a:ext cx="1277" cy="2686"/>
              </a:xfrm>
              <a:custGeom>
                <a:avLst/>
                <a:gdLst/>
                <a:ahLst/>
                <a:cxnLst>
                  <a:cxn ang="0">
                    <a:pos x="41" y="0"/>
                  </a:cxn>
                  <a:cxn ang="0">
                    <a:pos x="17" y="0"/>
                  </a:cxn>
                  <a:cxn ang="0">
                    <a:pos x="0" y="4"/>
                  </a:cxn>
                  <a:cxn ang="0">
                    <a:pos x="1277" y="2686"/>
                  </a:cxn>
                  <a:cxn ang="0">
                    <a:pos x="1277" y="2596"/>
                  </a:cxn>
                  <a:cxn ang="0">
                    <a:pos x="41" y="0"/>
                  </a:cxn>
                  <a:cxn ang="0">
                    <a:pos x="41" y="0"/>
                  </a:cxn>
                </a:cxnLst>
                <a:rect l="0" t="0" r="r" b="b"/>
                <a:pathLst>
                  <a:path w="1277" h="2686">
                    <a:moveTo>
                      <a:pt x="41" y="0"/>
                    </a:moveTo>
                    <a:lnTo>
                      <a:pt x="17" y="0"/>
                    </a:lnTo>
                    <a:lnTo>
                      <a:pt x="0" y="4"/>
                    </a:lnTo>
                    <a:lnTo>
                      <a:pt x="1277" y="2686"/>
                    </a:lnTo>
                    <a:lnTo>
                      <a:pt x="1277" y="2596"/>
                    </a:lnTo>
                    <a:lnTo>
                      <a:pt x="41" y="0"/>
                    </a:lnTo>
                    <a:lnTo>
                      <a:pt x="41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6980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40" name="Freeform 64"/>
              <p:cNvSpPr>
                <a:spLocks/>
              </p:cNvSpPr>
              <p:nvPr/>
            </p:nvSpPr>
            <p:spPr bwMode="hidden">
              <a:xfrm>
                <a:off x="4770" y="1039"/>
                <a:ext cx="988" cy="1730"/>
              </a:xfrm>
              <a:custGeom>
                <a:avLst/>
                <a:gdLst/>
                <a:ahLst/>
                <a:cxnLst>
                  <a:cxn ang="0">
                    <a:pos x="16" y="0"/>
                  </a:cxn>
                  <a:cxn ang="0">
                    <a:pos x="0" y="7"/>
                  </a:cxn>
                  <a:cxn ang="0">
                    <a:pos x="988" y="1730"/>
                  </a:cxn>
                  <a:cxn ang="0">
                    <a:pos x="988" y="1653"/>
                  </a:cxn>
                  <a:cxn ang="0">
                    <a:pos x="40" y="0"/>
                  </a:cxn>
                  <a:cxn ang="0">
                    <a:pos x="16" y="0"/>
                  </a:cxn>
                  <a:cxn ang="0">
                    <a:pos x="16" y="0"/>
                  </a:cxn>
                </a:cxnLst>
                <a:rect l="0" t="0" r="r" b="b"/>
                <a:pathLst>
                  <a:path w="988" h="1730">
                    <a:moveTo>
                      <a:pt x="16" y="0"/>
                    </a:moveTo>
                    <a:lnTo>
                      <a:pt x="0" y="7"/>
                    </a:lnTo>
                    <a:lnTo>
                      <a:pt x="988" y="1730"/>
                    </a:lnTo>
                    <a:lnTo>
                      <a:pt x="988" y="1653"/>
                    </a:lnTo>
                    <a:lnTo>
                      <a:pt x="40" y="0"/>
                    </a:lnTo>
                    <a:lnTo>
                      <a:pt x="16" y="0"/>
                    </a:lnTo>
                    <a:lnTo>
                      <a:pt x="1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41" name="Freeform 65"/>
              <p:cNvSpPr>
                <a:spLocks/>
              </p:cNvSpPr>
              <p:nvPr/>
            </p:nvSpPr>
            <p:spPr bwMode="hidden">
              <a:xfrm>
                <a:off x="5088" y="1039"/>
                <a:ext cx="670" cy="997"/>
              </a:xfrm>
              <a:custGeom>
                <a:avLst/>
                <a:gdLst/>
                <a:ahLst/>
                <a:cxnLst>
                  <a:cxn ang="0">
                    <a:pos x="22" y="0"/>
                  </a:cxn>
                  <a:cxn ang="0">
                    <a:pos x="0" y="4"/>
                  </a:cxn>
                  <a:cxn ang="0">
                    <a:pos x="670" y="997"/>
                  </a:cxn>
                  <a:cxn ang="0">
                    <a:pos x="670" y="925"/>
                  </a:cxn>
                  <a:cxn ang="0">
                    <a:pos x="46" y="0"/>
                  </a:cxn>
                  <a:cxn ang="0">
                    <a:pos x="22" y="0"/>
                  </a:cxn>
                  <a:cxn ang="0">
                    <a:pos x="22" y="0"/>
                  </a:cxn>
                </a:cxnLst>
                <a:rect l="0" t="0" r="r" b="b"/>
                <a:pathLst>
                  <a:path w="670" h="997">
                    <a:moveTo>
                      <a:pt x="22" y="0"/>
                    </a:moveTo>
                    <a:lnTo>
                      <a:pt x="0" y="4"/>
                    </a:lnTo>
                    <a:lnTo>
                      <a:pt x="670" y="997"/>
                    </a:lnTo>
                    <a:lnTo>
                      <a:pt x="670" y="925"/>
                    </a:lnTo>
                    <a:lnTo>
                      <a:pt x="46" y="0"/>
                    </a:lnTo>
                    <a:lnTo>
                      <a:pt x="22" y="0"/>
                    </a:lnTo>
                    <a:lnTo>
                      <a:pt x="22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42" name="Freeform 66"/>
              <p:cNvSpPr>
                <a:spLocks/>
              </p:cNvSpPr>
              <p:nvPr/>
            </p:nvSpPr>
            <p:spPr bwMode="hidden">
              <a:xfrm>
                <a:off x="5412" y="1039"/>
                <a:ext cx="346" cy="487"/>
              </a:xfrm>
              <a:custGeom>
                <a:avLst/>
                <a:gdLst/>
                <a:ahLst/>
                <a:cxnLst>
                  <a:cxn ang="0">
                    <a:pos x="22" y="0"/>
                  </a:cxn>
                  <a:cxn ang="0">
                    <a:pos x="0" y="7"/>
                  </a:cxn>
                  <a:cxn ang="0">
                    <a:pos x="346" y="487"/>
                  </a:cxn>
                  <a:cxn ang="0">
                    <a:pos x="346" y="415"/>
                  </a:cxn>
                  <a:cxn ang="0">
                    <a:pos x="46" y="0"/>
                  </a:cxn>
                  <a:cxn ang="0">
                    <a:pos x="22" y="0"/>
                  </a:cxn>
                  <a:cxn ang="0">
                    <a:pos x="22" y="0"/>
                  </a:cxn>
                </a:cxnLst>
                <a:rect l="0" t="0" r="r" b="b"/>
                <a:pathLst>
                  <a:path w="346" h="487">
                    <a:moveTo>
                      <a:pt x="22" y="0"/>
                    </a:moveTo>
                    <a:lnTo>
                      <a:pt x="0" y="7"/>
                    </a:lnTo>
                    <a:lnTo>
                      <a:pt x="346" y="487"/>
                    </a:lnTo>
                    <a:lnTo>
                      <a:pt x="346" y="415"/>
                    </a:lnTo>
                    <a:lnTo>
                      <a:pt x="46" y="0"/>
                    </a:lnTo>
                    <a:lnTo>
                      <a:pt x="22" y="0"/>
                    </a:lnTo>
                    <a:lnTo>
                      <a:pt x="22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</p:grpSp>
      <p:sp>
        <p:nvSpPr>
          <p:cNvPr id="5187" name="Rectangle 67"/>
          <p:cNvSpPr>
            <a:spLocks noGrp="1" noChangeArrowheads="1"/>
          </p:cNvSpPr>
          <p:nvPr>
            <p:ph type="ctrTitle" sz="quarter"/>
          </p:nvPr>
        </p:nvSpPr>
        <p:spPr>
          <a:xfrm>
            <a:off x="455613" y="1920875"/>
            <a:ext cx="8226425" cy="1736725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188" name="Rectangle 68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69" name="Rectangle 69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0" name="Rectangle 70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1" name="Rectangle 71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054EC2-E7B2-4A42-9318-EB6C5E38A14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E3AC57-EC93-49CF-98A2-60A48CD0953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6225" y="273050"/>
            <a:ext cx="2055813" cy="58229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5613" y="273050"/>
            <a:ext cx="6018212" cy="58229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DE93CA-80A3-490C-A8F1-B27A216BBF7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36A4B8-0626-4A30-B949-CFC3C070CE0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B6034D-D675-4998-9473-95F9C6F6F88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5613" y="1598613"/>
            <a:ext cx="4037012" cy="44973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5025" y="1598613"/>
            <a:ext cx="4037013" cy="44973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7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678DCB-9EF2-4B3D-99F3-D569DCFADFB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6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7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C2E00C-114B-4974-AC46-C1E30B2AE41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6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7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A995FD-D70F-4421-88C7-88B3EE143E3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6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7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5C56A0-0234-46F5-B74C-4153553563F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7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551B9D-CD5D-44B4-B0F4-B140EFFCA3F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7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EB91BD-BAC8-497B-8DAA-1F4B5A5752C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>
                <a:gamma/>
                <a:shade val="63529"/>
                <a:invGamma/>
              </a:schemeClr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0"/>
            <a:ext cx="9142413" cy="6856413"/>
            <a:chOff x="0" y="0"/>
            <a:chExt cx="5759" cy="4319"/>
          </a:xfrm>
        </p:grpSpPr>
        <p:sp>
          <p:nvSpPr>
            <p:cNvPr id="4099" name="Freeform 3"/>
            <p:cNvSpPr>
              <a:spLocks/>
            </p:cNvSpPr>
            <p:nvPr userDrawn="1"/>
          </p:nvSpPr>
          <p:spPr bwMode="hidden">
            <a:xfrm>
              <a:off x="0" y="0"/>
              <a:ext cx="5758" cy="1043"/>
            </a:xfrm>
            <a:custGeom>
              <a:avLst/>
              <a:gdLst/>
              <a:ahLst/>
              <a:cxnLst>
                <a:cxn ang="0">
                  <a:pos x="5740" y="1043"/>
                </a:cxn>
                <a:cxn ang="0">
                  <a:pos x="0" y="1043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1043"/>
                </a:cxn>
                <a:cxn ang="0">
                  <a:pos x="5740" y="1043"/>
                </a:cxn>
              </a:cxnLst>
              <a:rect l="0" t="0" r="r" b="b"/>
              <a:pathLst>
                <a:path w="5740" h="1043">
                  <a:moveTo>
                    <a:pt x="5740" y="1043"/>
                  </a:moveTo>
                  <a:lnTo>
                    <a:pt x="0" y="1043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1043"/>
                  </a:lnTo>
                  <a:lnTo>
                    <a:pt x="5740" y="1043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grpSp>
          <p:nvGrpSpPr>
            <p:cNvPr id="1033" name="Group 4"/>
            <p:cNvGrpSpPr>
              <a:grpSpLocks/>
            </p:cNvGrpSpPr>
            <p:nvPr userDrawn="1"/>
          </p:nvGrpSpPr>
          <p:grpSpPr bwMode="auto">
            <a:xfrm>
              <a:off x="0" y="0"/>
              <a:ext cx="5759" cy="4319"/>
              <a:chOff x="0" y="0"/>
              <a:chExt cx="5759" cy="4319"/>
            </a:xfrm>
          </p:grpSpPr>
          <p:sp>
            <p:nvSpPr>
              <p:cNvPr id="4101" name="Freeform 5"/>
              <p:cNvSpPr>
                <a:spLocks/>
              </p:cNvSpPr>
              <p:nvPr userDrawn="1"/>
            </p:nvSpPr>
            <p:spPr bwMode="hidden">
              <a:xfrm>
                <a:off x="1" y="1040"/>
                <a:ext cx="5758" cy="18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5740" y="18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1961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4102" name="Freeform 6"/>
              <p:cNvSpPr>
                <a:spLocks/>
              </p:cNvSpPr>
              <p:nvPr userDrawn="1"/>
            </p:nvSpPr>
            <p:spPr bwMode="hidden">
              <a:xfrm>
                <a:off x="0" y="3988"/>
                <a:ext cx="5758" cy="42"/>
              </a:xfrm>
              <a:custGeom>
                <a:avLst/>
                <a:gdLst/>
                <a:ahLst/>
                <a:cxnLst>
                  <a:cxn ang="0">
                    <a:pos x="0" y="42"/>
                  </a:cxn>
                  <a:cxn ang="0">
                    <a:pos x="5740" y="42"/>
                  </a:cxn>
                  <a:cxn ang="0">
                    <a:pos x="5740" y="0"/>
                  </a:cxn>
                  <a:cxn ang="0">
                    <a:pos x="0" y="0"/>
                  </a:cxn>
                  <a:cxn ang="0">
                    <a:pos x="0" y="42"/>
                  </a:cxn>
                  <a:cxn ang="0">
                    <a:pos x="0" y="42"/>
                  </a:cxn>
                </a:cxnLst>
                <a:rect l="0" t="0" r="r" b="b"/>
                <a:pathLst>
                  <a:path w="5740" h="42">
                    <a:moveTo>
                      <a:pt x="0" y="42"/>
                    </a:moveTo>
                    <a:lnTo>
                      <a:pt x="5740" y="42"/>
                    </a:lnTo>
                    <a:lnTo>
                      <a:pt x="5740" y="0"/>
                    </a:lnTo>
                    <a:lnTo>
                      <a:pt x="0" y="0"/>
                    </a:lnTo>
                    <a:lnTo>
                      <a:pt x="0" y="42"/>
                    </a:lnTo>
                    <a:lnTo>
                      <a:pt x="0" y="4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4118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4103" name="Freeform 7"/>
              <p:cNvSpPr>
                <a:spLocks/>
              </p:cNvSpPr>
              <p:nvPr userDrawn="1"/>
            </p:nvSpPr>
            <p:spPr bwMode="hidden">
              <a:xfrm>
                <a:off x="0" y="3665"/>
                <a:ext cx="5758" cy="30"/>
              </a:xfrm>
              <a:custGeom>
                <a:avLst/>
                <a:gdLst/>
                <a:ahLst/>
                <a:cxnLst>
                  <a:cxn ang="0">
                    <a:pos x="0" y="30"/>
                  </a:cxn>
                  <a:cxn ang="0">
                    <a:pos x="5740" y="30"/>
                  </a:cxn>
                  <a:cxn ang="0">
                    <a:pos x="5740" y="0"/>
                  </a:cxn>
                  <a:cxn ang="0">
                    <a:pos x="0" y="0"/>
                  </a:cxn>
                  <a:cxn ang="0">
                    <a:pos x="0" y="30"/>
                  </a:cxn>
                  <a:cxn ang="0">
                    <a:pos x="0" y="30"/>
                  </a:cxn>
                </a:cxnLst>
                <a:rect l="0" t="0" r="r" b="b"/>
                <a:pathLst>
                  <a:path w="5740" h="30">
                    <a:moveTo>
                      <a:pt x="0" y="30"/>
                    </a:moveTo>
                    <a:lnTo>
                      <a:pt x="5740" y="30"/>
                    </a:lnTo>
                    <a:lnTo>
                      <a:pt x="5740" y="0"/>
                    </a:lnTo>
                    <a:lnTo>
                      <a:pt x="0" y="0"/>
                    </a:lnTo>
                    <a:lnTo>
                      <a:pt x="0" y="30"/>
                    </a:lnTo>
                    <a:lnTo>
                      <a:pt x="0" y="3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4118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4104" name="Freeform 8"/>
              <p:cNvSpPr>
                <a:spLocks/>
              </p:cNvSpPr>
              <p:nvPr userDrawn="1"/>
            </p:nvSpPr>
            <p:spPr bwMode="hidden">
              <a:xfrm>
                <a:off x="0" y="3364"/>
                <a:ext cx="5758" cy="30"/>
              </a:xfrm>
              <a:custGeom>
                <a:avLst/>
                <a:gdLst/>
                <a:ahLst/>
                <a:cxnLst>
                  <a:cxn ang="0">
                    <a:pos x="0" y="30"/>
                  </a:cxn>
                  <a:cxn ang="0">
                    <a:pos x="5740" y="30"/>
                  </a:cxn>
                  <a:cxn ang="0">
                    <a:pos x="5740" y="0"/>
                  </a:cxn>
                  <a:cxn ang="0">
                    <a:pos x="0" y="0"/>
                  </a:cxn>
                  <a:cxn ang="0">
                    <a:pos x="0" y="30"/>
                  </a:cxn>
                  <a:cxn ang="0">
                    <a:pos x="0" y="30"/>
                  </a:cxn>
                </a:cxnLst>
                <a:rect l="0" t="0" r="r" b="b"/>
                <a:pathLst>
                  <a:path w="5740" h="30">
                    <a:moveTo>
                      <a:pt x="0" y="30"/>
                    </a:moveTo>
                    <a:lnTo>
                      <a:pt x="5740" y="30"/>
                    </a:lnTo>
                    <a:lnTo>
                      <a:pt x="5740" y="0"/>
                    </a:lnTo>
                    <a:lnTo>
                      <a:pt x="0" y="0"/>
                    </a:lnTo>
                    <a:lnTo>
                      <a:pt x="0" y="30"/>
                    </a:lnTo>
                    <a:lnTo>
                      <a:pt x="0" y="3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0980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4105" name="Freeform 9"/>
              <p:cNvSpPr>
                <a:spLocks/>
              </p:cNvSpPr>
              <p:nvPr userDrawn="1"/>
            </p:nvSpPr>
            <p:spPr bwMode="hidden">
              <a:xfrm>
                <a:off x="0" y="3105"/>
                <a:ext cx="5758" cy="31"/>
              </a:xfrm>
              <a:custGeom>
                <a:avLst/>
                <a:gdLst/>
                <a:ahLst/>
                <a:cxnLst>
                  <a:cxn ang="0">
                    <a:pos x="0" y="30"/>
                  </a:cxn>
                  <a:cxn ang="0">
                    <a:pos x="5740" y="30"/>
                  </a:cxn>
                  <a:cxn ang="0">
                    <a:pos x="5740" y="0"/>
                  </a:cxn>
                  <a:cxn ang="0">
                    <a:pos x="0" y="0"/>
                  </a:cxn>
                  <a:cxn ang="0">
                    <a:pos x="0" y="30"/>
                  </a:cxn>
                  <a:cxn ang="0">
                    <a:pos x="0" y="30"/>
                  </a:cxn>
                </a:cxnLst>
                <a:rect l="0" t="0" r="r" b="b"/>
                <a:pathLst>
                  <a:path w="5740" h="30">
                    <a:moveTo>
                      <a:pt x="0" y="30"/>
                    </a:moveTo>
                    <a:lnTo>
                      <a:pt x="5740" y="30"/>
                    </a:lnTo>
                    <a:lnTo>
                      <a:pt x="5740" y="0"/>
                    </a:lnTo>
                    <a:lnTo>
                      <a:pt x="0" y="0"/>
                    </a:lnTo>
                    <a:lnTo>
                      <a:pt x="0" y="30"/>
                    </a:lnTo>
                    <a:lnTo>
                      <a:pt x="0" y="3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0980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4106" name="Freeform 10"/>
              <p:cNvSpPr>
                <a:spLocks/>
              </p:cNvSpPr>
              <p:nvPr userDrawn="1"/>
            </p:nvSpPr>
            <p:spPr bwMode="hidden">
              <a:xfrm>
                <a:off x="0" y="2859"/>
                <a:ext cx="5758" cy="36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36"/>
                  </a:cxn>
                  <a:cxn ang="0">
                    <a:pos x="5740" y="36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36">
                    <a:moveTo>
                      <a:pt x="5740" y="0"/>
                    </a:moveTo>
                    <a:lnTo>
                      <a:pt x="0" y="0"/>
                    </a:lnTo>
                    <a:lnTo>
                      <a:pt x="0" y="36"/>
                    </a:lnTo>
                    <a:lnTo>
                      <a:pt x="5740" y="36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7843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4107" name="Freeform 11"/>
              <p:cNvSpPr>
                <a:spLocks/>
              </p:cNvSpPr>
              <p:nvPr userDrawn="1"/>
            </p:nvSpPr>
            <p:spPr bwMode="hidden">
              <a:xfrm>
                <a:off x="0" y="2644"/>
                <a:ext cx="5758" cy="30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30"/>
                  </a:cxn>
                  <a:cxn ang="0">
                    <a:pos x="5740" y="30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30">
                    <a:moveTo>
                      <a:pt x="5740" y="0"/>
                    </a:moveTo>
                    <a:lnTo>
                      <a:pt x="0" y="0"/>
                    </a:lnTo>
                    <a:lnTo>
                      <a:pt x="0" y="30"/>
                    </a:lnTo>
                    <a:lnTo>
                      <a:pt x="5740" y="30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7843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4108" name="Freeform 12"/>
              <p:cNvSpPr>
                <a:spLocks/>
              </p:cNvSpPr>
              <p:nvPr userDrawn="1"/>
            </p:nvSpPr>
            <p:spPr bwMode="hidden">
              <a:xfrm>
                <a:off x="0" y="2433"/>
                <a:ext cx="5758" cy="36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36"/>
                  </a:cxn>
                  <a:cxn ang="0">
                    <a:pos x="5740" y="36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36">
                    <a:moveTo>
                      <a:pt x="5740" y="0"/>
                    </a:moveTo>
                    <a:lnTo>
                      <a:pt x="0" y="0"/>
                    </a:lnTo>
                    <a:lnTo>
                      <a:pt x="0" y="36"/>
                    </a:lnTo>
                    <a:lnTo>
                      <a:pt x="5740" y="36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4706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4109" name="Freeform 13"/>
              <p:cNvSpPr>
                <a:spLocks/>
              </p:cNvSpPr>
              <p:nvPr userDrawn="1"/>
            </p:nvSpPr>
            <p:spPr bwMode="hidden">
              <a:xfrm>
                <a:off x="0" y="2259"/>
                <a:ext cx="5758" cy="24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740" y="24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4706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4110" name="Freeform 14"/>
              <p:cNvSpPr>
                <a:spLocks/>
              </p:cNvSpPr>
              <p:nvPr userDrawn="1"/>
            </p:nvSpPr>
            <p:spPr bwMode="hidden">
              <a:xfrm>
                <a:off x="0" y="2090"/>
                <a:ext cx="5758" cy="24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740" y="24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1961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4111" name="Freeform 15"/>
              <p:cNvSpPr>
                <a:spLocks/>
              </p:cNvSpPr>
              <p:nvPr userDrawn="1"/>
            </p:nvSpPr>
            <p:spPr bwMode="hidden">
              <a:xfrm>
                <a:off x="0" y="1928"/>
                <a:ext cx="5758" cy="24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740" y="24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4112" name="Freeform 16"/>
              <p:cNvSpPr>
                <a:spLocks/>
              </p:cNvSpPr>
              <p:nvPr userDrawn="1"/>
            </p:nvSpPr>
            <p:spPr bwMode="hidden">
              <a:xfrm>
                <a:off x="0" y="1645"/>
                <a:ext cx="5758" cy="12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5740" y="12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2">
                    <a:moveTo>
                      <a:pt x="5740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5740" y="12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4113" name="Freeform 17"/>
              <p:cNvSpPr>
                <a:spLocks/>
              </p:cNvSpPr>
              <p:nvPr userDrawn="1"/>
            </p:nvSpPr>
            <p:spPr bwMode="hidden">
              <a:xfrm>
                <a:off x="0" y="1778"/>
                <a:ext cx="5758" cy="24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740" y="24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4114" name="Freeform 18"/>
              <p:cNvSpPr>
                <a:spLocks/>
              </p:cNvSpPr>
              <p:nvPr userDrawn="1"/>
            </p:nvSpPr>
            <p:spPr bwMode="hidden">
              <a:xfrm>
                <a:off x="0" y="1520"/>
                <a:ext cx="5758" cy="12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5740" y="12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2">
                    <a:moveTo>
                      <a:pt x="5740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5740" y="12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4115" name="Freeform 19"/>
              <p:cNvSpPr>
                <a:spLocks/>
              </p:cNvSpPr>
              <p:nvPr userDrawn="1"/>
            </p:nvSpPr>
            <p:spPr bwMode="hidden">
              <a:xfrm>
                <a:off x="0" y="1394"/>
                <a:ext cx="5758" cy="18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5740" y="18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4116" name="Freeform 20"/>
              <p:cNvSpPr>
                <a:spLocks/>
              </p:cNvSpPr>
              <p:nvPr userDrawn="1"/>
            </p:nvSpPr>
            <p:spPr bwMode="hidden">
              <a:xfrm>
                <a:off x="0" y="1280"/>
                <a:ext cx="5758" cy="18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5740" y="18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4117" name="Freeform 21"/>
              <p:cNvSpPr>
                <a:spLocks/>
              </p:cNvSpPr>
              <p:nvPr userDrawn="1"/>
            </p:nvSpPr>
            <p:spPr bwMode="hidden">
              <a:xfrm>
                <a:off x="0" y="1177"/>
                <a:ext cx="5758" cy="18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5740" y="18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4118" name="Freeform 22"/>
              <p:cNvSpPr>
                <a:spLocks/>
              </p:cNvSpPr>
              <p:nvPr userDrawn="1"/>
            </p:nvSpPr>
            <p:spPr bwMode="hidden">
              <a:xfrm>
                <a:off x="0" y="24"/>
                <a:ext cx="5758" cy="30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30"/>
                  </a:cxn>
                  <a:cxn ang="0">
                    <a:pos x="5740" y="30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30">
                    <a:moveTo>
                      <a:pt x="5740" y="0"/>
                    </a:moveTo>
                    <a:lnTo>
                      <a:pt x="0" y="0"/>
                    </a:lnTo>
                    <a:lnTo>
                      <a:pt x="0" y="30"/>
                    </a:lnTo>
                    <a:lnTo>
                      <a:pt x="5740" y="30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4118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4119" name="Freeform 23"/>
              <p:cNvSpPr>
                <a:spLocks/>
              </p:cNvSpPr>
              <p:nvPr userDrawn="1"/>
            </p:nvSpPr>
            <p:spPr bwMode="hidden">
              <a:xfrm>
                <a:off x="0" y="186"/>
                <a:ext cx="5758" cy="24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740" y="24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4118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4120" name="Freeform 24"/>
              <p:cNvSpPr>
                <a:spLocks/>
              </p:cNvSpPr>
              <p:nvPr userDrawn="1"/>
            </p:nvSpPr>
            <p:spPr bwMode="hidden">
              <a:xfrm>
                <a:off x="0" y="475"/>
                <a:ext cx="5758" cy="24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740" y="24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7843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4121" name="Freeform 25"/>
              <p:cNvSpPr>
                <a:spLocks/>
              </p:cNvSpPr>
              <p:nvPr userDrawn="1"/>
            </p:nvSpPr>
            <p:spPr bwMode="hidden">
              <a:xfrm>
                <a:off x="0" y="337"/>
                <a:ext cx="5758" cy="24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740" y="24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0980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4122" name="Freeform 26"/>
              <p:cNvSpPr>
                <a:spLocks/>
              </p:cNvSpPr>
              <p:nvPr userDrawn="1"/>
            </p:nvSpPr>
            <p:spPr bwMode="hidden">
              <a:xfrm>
                <a:off x="0" y="600"/>
                <a:ext cx="5758" cy="24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740" y="24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4123" name="Freeform 27"/>
              <p:cNvSpPr>
                <a:spLocks/>
              </p:cNvSpPr>
              <p:nvPr userDrawn="1"/>
            </p:nvSpPr>
            <p:spPr bwMode="hidden">
              <a:xfrm>
                <a:off x="0" y="727"/>
                <a:ext cx="5758" cy="18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5740" y="18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1961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4124" name="Freeform 28"/>
              <p:cNvSpPr>
                <a:spLocks/>
              </p:cNvSpPr>
              <p:nvPr userDrawn="1"/>
            </p:nvSpPr>
            <p:spPr bwMode="hidden">
              <a:xfrm>
                <a:off x="0" y="841"/>
                <a:ext cx="5758" cy="18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5740" y="18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1961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4125" name="Freeform 29"/>
              <p:cNvSpPr>
                <a:spLocks/>
              </p:cNvSpPr>
              <p:nvPr userDrawn="1"/>
            </p:nvSpPr>
            <p:spPr bwMode="hidden">
              <a:xfrm>
                <a:off x="0" y="943"/>
                <a:ext cx="5758" cy="18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5740" y="18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1961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grpSp>
            <p:nvGrpSpPr>
              <p:cNvPr id="1059" name="Group 30"/>
              <p:cNvGrpSpPr>
                <a:grpSpLocks/>
              </p:cNvGrpSpPr>
              <p:nvPr userDrawn="1"/>
            </p:nvGrpSpPr>
            <p:grpSpPr bwMode="auto">
              <a:xfrm>
                <a:off x="0" y="0"/>
                <a:ext cx="5758" cy="1045"/>
                <a:chOff x="0" y="0"/>
                <a:chExt cx="5758" cy="1045"/>
              </a:xfrm>
            </p:grpSpPr>
            <p:sp>
              <p:nvSpPr>
                <p:cNvPr id="4127" name="Freeform 31"/>
                <p:cNvSpPr>
                  <a:spLocks/>
                </p:cNvSpPr>
                <p:nvPr/>
              </p:nvSpPr>
              <p:spPr bwMode="hidden">
                <a:xfrm>
                  <a:off x="2849" y="0"/>
                  <a:ext cx="42" cy="1045"/>
                </a:xfrm>
                <a:custGeom>
                  <a:avLst/>
                  <a:gdLst/>
                  <a:ahLst/>
                  <a:cxnLst>
                    <a:cxn ang="0">
                      <a:pos x="18" y="1043"/>
                    </a:cxn>
                    <a:cxn ang="0">
                      <a:pos x="42" y="1043"/>
                    </a:cxn>
                    <a:cxn ang="0">
                      <a:pos x="42" y="0"/>
                    </a:cxn>
                    <a:cxn ang="0">
                      <a:pos x="0" y="0"/>
                    </a:cxn>
                    <a:cxn ang="0">
                      <a:pos x="0" y="1043"/>
                    </a:cxn>
                    <a:cxn ang="0">
                      <a:pos x="18" y="1043"/>
                    </a:cxn>
                    <a:cxn ang="0">
                      <a:pos x="18" y="1043"/>
                    </a:cxn>
                  </a:cxnLst>
                  <a:rect l="0" t="0" r="r" b="b"/>
                  <a:pathLst>
                    <a:path w="42" h="1043">
                      <a:moveTo>
                        <a:pt x="18" y="1043"/>
                      </a:moveTo>
                      <a:lnTo>
                        <a:pt x="42" y="1043"/>
                      </a:lnTo>
                      <a:lnTo>
                        <a:pt x="42" y="0"/>
                      </a:lnTo>
                      <a:lnTo>
                        <a:pt x="0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4128" name="Freeform 32"/>
                <p:cNvSpPr>
                  <a:spLocks/>
                </p:cNvSpPr>
                <p:nvPr/>
              </p:nvSpPr>
              <p:spPr bwMode="hidden">
                <a:xfrm>
                  <a:off x="2400" y="0"/>
                  <a:ext cx="155" cy="1045"/>
                </a:xfrm>
                <a:custGeom>
                  <a:avLst/>
                  <a:gdLst/>
                  <a:ahLst/>
                  <a:cxnLst>
                    <a:cxn ang="0">
                      <a:pos x="131" y="1043"/>
                    </a:cxn>
                    <a:cxn ang="0">
                      <a:pos x="155" y="1043"/>
                    </a:cxn>
                    <a:cxn ang="0">
                      <a:pos x="42" y="0"/>
                    </a:cxn>
                    <a:cxn ang="0">
                      <a:pos x="0" y="0"/>
                    </a:cxn>
                    <a:cxn ang="0">
                      <a:pos x="113" y="1043"/>
                    </a:cxn>
                    <a:cxn ang="0">
                      <a:pos x="131" y="1043"/>
                    </a:cxn>
                    <a:cxn ang="0">
                      <a:pos x="131" y="1043"/>
                    </a:cxn>
                  </a:cxnLst>
                  <a:rect l="0" t="0" r="r" b="b"/>
                  <a:pathLst>
                    <a:path w="155" h="1043">
                      <a:moveTo>
                        <a:pt x="131" y="1043"/>
                      </a:moveTo>
                      <a:lnTo>
                        <a:pt x="155" y="1043"/>
                      </a:lnTo>
                      <a:lnTo>
                        <a:pt x="42" y="0"/>
                      </a:lnTo>
                      <a:lnTo>
                        <a:pt x="0" y="0"/>
                      </a:lnTo>
                      <a:lnTo>
                        <a:pt x="113" y="1043"/>
                      </a:lnTo>
                      <a:lnTo>
                        <a:pt x="131" y="1043"/>
                      </a:lnTo>
                      <a:lnTo>
                        <a:pt x="131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4129" name="Freeform 33"/>
                <p:cNvSpPr>
                  <a:spLocks/>
                </p:cNvSpPr>
                <p:nvPr/>
              </p:nvSpPr>
              <p:spPr bwMode="hidden">
                <a:xfrm>
                  <a:off x="1967" y="0"/>
                  <a:ext cx="240" cy="1045"/>
                </a:xfrm>
                <a:custGeom>
                  <a:avLst/>
                  <a:gdLst/>
                  <a:ahLst/>
                  <a:cxnLst>
                    <a:cxn ang="0">
                      <a:pos x="221" y="1043"/>
                    </a:cxn>
                    <a:cxn ang="0">
                      <a:pos x="239" y="1043"/>
                    </a:cxn>
                    <a:cxn ang="0">
                      <a:pos x="36" y="0"/>
                    </a:cxn>
                    <a:cxn ang="0">
                      <a:pos x="0" y="0"/>
                    </a:cxn>
                    <a:cxn ang="0">
                      <a:pos x="203" y="1043"/>
                    </a:cxn>
                    <a:cxn ang="0">
                      <a:pos x="221" y="1043"/>
                    </a:cxn>
                    <a:cxn ang="0">
                      <a:pos x="221" y="1043"/>
                    </a:cxn>
                  </a:cxnLst>
                  <a:rect l="0" t="0" r="r" b="b"/>
                  <a:pathLst>
                    <a:path w="239" h="1043">
                      <a:moveTo>
                        <a:pt x="221" y="1043"/>
                      </a:moveTo>
                      <a:lnTo>
                        <a:pt x="239" y="1043"/>
                      </a:lnTo>
                      <a:lnTo>
                        <a:pt x="36" y="0"/>
                      </a:lnTo>
                      <a:lnTo>
                        <a:pt x="0" y="0"/>
                      </a:lnTo>
                      <a:lnTo>
                        <a:pt x="203" y="1043"/>
                      </a:lnTo>
                      <a:lnTo>
                        <a:pt x="221" y="1043"/>
                      </a:lnTo>
                      <a:lnTo>
                        <a:pt x="221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4130" name="Freeform 34"/>
                <p:cNvSpPr>
                  <a:spLocks/>
                </p:cNvSpPr>
                <p:nvPr/>
              </p:nvSpPr>
              <p:spPr bwMode="hidden">
                <a:xfrm>
                  <a:off x="1554" y="0"/>
                  <a:ext cx="353" cy="1045"/>
                </a:xfrm>
                <a:custGeom>
                  <a:avLst/>
                  <a:gdLst/>
                  <a:ahLst/>
                  <a:cxnLst>
                    <a:cxn ang="0">
                      <a:pos x="334" y="1043"/>
                    </a:cxn>
                    <a:cxn ang="0">
                      <a:pos x="352" y="1043"/>
                    </a:cxn>
                    <a:cxn ang="0">
                      <a:pos x="41" y="0"/>
                    </a:cxn>
                    <a:cxn ang="0">
                      <a:pos x="0" y="0"/>
                    </a:cxn>
                    <a:cxn ang="0">
                      <a:pos x="311" y="1043"/>
                    </a:cxn>
                    <a:cxn ang="0">
                      <a:pos x="334" y="1043"/>
                    </a:cxn>
                    <a:cxn ang="0">
                      <a:pos x="334" y="1043"/>
                    </a:cxn>
                  </a:cxnLst>
                  <a:rect l="0" t="0" r="r" b="b"/>
                  <a:pathLst>
                    <a:path w="352" h="1043">
                      <a:moveTo>
                        <a:pt x="334" y="1043"/>
                      </a:moveTo>
                      <a:lnTo>
                        <a:pt x="352" y="1043"/>
                      </a:lnTo>
                      <a:lnTo>
                        <a:pt x="41" y="0"/>
                      </a:lnTo>
                      <a:lnTo>
                        <a:pt x="0" y="0"/>
                      </a:lnTo>
                      <a:lnTo>
                        <a:pt x="311" y="1043"/>
                      </a:lnTo>
                      <a:lnTo>
                        <a:pt x="334" y="1043"/>
                      </a:lnTo>
                      <a:lnTo>
                        <a:pt x="334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4131" name="Freeform 35"/>
                <p:cNvSpPr>
                  <a:spLocks/>
                </p:cNvSpPr>
                <p:nvPr/>
              </p:nvSpPr>
              <p:spPr bwMode="hidden">
                <a:xfrm>
                  <a:off x="1134" y="0"/>
                  <a:ext cx="450" cy="1045"/>
                </a:xfrm>
                <a:custGeom>
                  <a:avLst/>
                  <a:gdLst/>
                  <a:ahLst/>
                  <a:cxnLst>
                    <a:cxn ang="0">
                      <a:pos x="425" y="1043"/>
                    </a:cxn>
                    <a:cxn ang="0">
                      <a:pos x="449" y="1043"/>
                    </a:cxn>
                    <a:cxn ang="0">
                      <a:pos x="42" y="0"/>
                    </a:cxn>
                    <a:cxn ang="0">
                      <a:pos x="0" y="0"/>
                    </a:cxn>
                    <a:cxn ang="0">
                      <a:pos x="407" y="1043"/>
                    </a:cxn>
                    <a:cxn ang="0">
                      <a:pos x="425" y="1043"/>
                    </a:cxn>
                    <a:cxn ang="0">
                      <a:pos x="425" y="1043"/>
                    </a:cxn>
                  </a:cxnLst>
                  <a:rect l="0" t="0" r="r" b="b"/>
                  <a:pathLst>
                    <a:path w="449" h="1043">
                      <a:moveTo>
                        <a:pt x="425" y="1043"/>
                      </a:moveTo>
                      <a:lnTo>
                        <a:pt x="449" y="1043"/>
                      </a:lnTo>
                      <a:lnTo>
                        <a:pt x="42" y="0"/>
                      </a:lnTo>
                      <a:lnTo>
                        <a:pt x="0" y="0"/>
                      </a:lnTo>
                      <a:lnTo>
                        <a:pt x="407" y="1043"/>
                      </a:lnTo>
                      <a:lnTo>
                        <a:pt x="425" y="1043"/>
                      </a:lnTo>
                      <a:lnTo>
                        <a:pt x="425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4132" name="Freeform 36"/>
                <p:cNvSpPr>
                  <a:spLocks/>
                </p:cNvSpPr>
                <p:nvPr/>
              </p:nvSpPr>
              <p:spPr bwMode="hidden">
                <a:xfrm>
                  <a:off x="714" y="0"/>
                  <a:ext cx="540" cy="1045"/>
                </a:xfrm>
                <a:custGeom>
                  <a:avLst/>
                  <a:gdLst/>
                  <a:ahLst/>
                  <a:cxnLst>
                    <a:cxn ang="0">
                      <a:pos x="520" y="1043"/>
                    </a:cxn>
                    <a:cxn ang="0">
                      <a:pos x="538" y="1043"/>
                    </a:cxn>
                    <a:cxn ang="0">
                      <a:pos x="41" y="0"/>
                    </a:cxn>
                    <a:cxn ang="0">
                      <a:pos x="0" y="0"/>
                    </a:cxn>
                    <a:cxn ang="0">
                      <a:pos x="496" y="1043"/>
                    </a:cxn>
                    <a:cxn ang="0">
                      <a:pos x="520" y="1043"/>
                    </a:cxn>
                    <a:cxn ang="0">
                      <a:pos x="520" y="1043"/>
                    </a:cxn>
                  </a:cxnLst>
                  <a:rect l="0" t="0" r="r" b="b"/>
                  <a:pathLst>
                    <a:path w="538" h="1043">
                      <a:moveTo>
                        <a:pt x="520" y="1043"/>
                      </a:moveTo>
                      <a:lnTo>
                        <a:pt x="538" y="1043"/>
                      </a:lnTo>
                      <a:lnTo>
                        <a:pt x="41" y="0"/>
                      </a:lnTo>
                      <a:lnTo>
                        <a:pt x="0" y="0"/>
                      </a:lnTo>
                      <a:lnTo>
                        <a:pt x="496" y="1043"/>
                      </a:lnTo>
                      <a:lnTo>
                        <a:pt x="520" y="1043"/>
                      </a:lnTo>
                      <a:lnTo>
                        <a:pt x="520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4133" name="Freeform 37"/>
                <p:cNvSpPr>
                  <a:spLocks/>
                </p:cNvSpPr>
                <p:nvPr/>
              </p:nvSpPr>
              <p:spPr bwMode="hidden">
                <a:xfrm>
                  <a:off x="306" y="0"/>
                  <a:ext cx="642" cy="1045"/>
                </a:xfrm>
                <a:custGeom>
                  <a:avLst/>
                  <a:gdLst/>
                  <a:ahLst/>
                  <a:cxnLst>
                    <a:cxn ang="0">
                      <a:pos x="622" y="1043"/>
                    </a:cxn>
                    <a:cxn ang="0">
                      <a:pos x="640" y="1043"/>
                    </a:cxn>
                    <a:cxn ang="0">
                      <a:pos x="48" y="0"/>
                    </a:cxn>
                    <a:cxn ang="0">
                      <a:pos x="0" y="0"/>
                    </a:cxn>
                    <a:cxn ang="0">
                      <a:pos x="598" y="1043"/>
                    </a:cxn>
                    <a:cxn ang="0">
                      <a:pos x="622" y="1043"/>
                    </a:cxn>
                    <a:cxn ang="0">
                      <a:pos x="622" y="1043"/>
                    </a:cxn>
                  </a:cxnLst>
                  <a:rect l="0" t="0" r="r" b="b"/>
                  <a:pathLst>
                    <a:path w="640" h="1043">
                      <a:moveTo>
                        <a:pt x="622" y="1043"/>
                      </a:moveTo>
                      <a:lnTo>
                        <a:pt x="640" y="1043"/>
                      </a:lnTo>
                      <a:lnTo>
                        <a:pt x="48" y="0"/>
                      </a:lnTo>
                      <a:lnTo>
                        <a:pt x="0" y="0"/>
                      </a:lnTo>
                      <a:lnTo>
                        <a:pt x="598" y="1043"/>
                      </a:lnTo>
                      <a:lnTo>
                        <a:pt x="622" y="1043"/>
                      </a:lnTo>
                      <a:lnTo>
                        <a:pt x="622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4134" name="Freeform 38"/>
                <p:cNvSpPr>
                  <a:spLocks/>
                </p:cNvSpPr>
                <p:nvPr/>
              </p:nvSpPr>
              <p:spPr bwMode="hidden">
                <a:xfrm>
                  <a:off x="0" y="108"/>
                  <a:ext cx="630" cy="937"/>
                </a:xfrm>
                <a:custGeom>
                  <a:avLst/>
                  <a:gdLst/>
                  <a:ahLst/>
                  <a:cxnLst>
                    <a:cxn ang="0">
                      <a:pos x="604" y="935"/>
                    </a:cxn>
                    <a:cxn ang="0">
                      <a:pos x="628" y="935"/>
                    </a:cxn>
                    <a:cxn ang="0">
                      <a:pos x="0" y="0"/>
                    </a:cxn>
                    <a:cxn ang="0">
                      <a:pos x="0" y="66"/>
                    </a:cxn>
                    <a:cxn ang="0">
                      <a:pos x="580" y="935"/>
                    </a:cxn>
                    <a:cxn ang="0">
                      <a:pos x="604" y="935"/>
                    </a:cxn>
                    <a:cxn ang="0">
                      <a:pos x="604" y="935"/>
                    </a:cxn>
                  </a:cxnLst>
                  <a:rect l="0" t="0" r="r" b="b"/>
                  <a:pathLst>
                    <a:path w="628" h="935">
                      <a:moveTo>
                        <a:pt x="604" y="935"/>
                      </a:moveTo>
                      <a:lnTo>
                        <a:pt x="628" y="935"/>
                      </a:lnTo>
                      <a:lnTo>
                        <a:pt x="0" y="0"/>
                      </a:lnTo>
                      <a:lnTo>
                        <a:pt x="0" y="66"/>
                      </a:lnTo>
                      <a:lnTo>
                        <a:pt x="580" y="935"/>
                      </a:lnTo>
                      <a:lnTo>
                        <a:pt x="604" y="935"/>
                      </a:lnTo>
                      <a:lnTo>
                        <a:pt x="604" y="935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4135" name="Freeform 39"/>
                <p:cNvSpPr>
                  <a:spLocks/>
                </p:cNvSpPr>
                <p:nvPr/>
              </p:nvSpPr>
              <p:spPr bwMode="hidden">
                <a:xfrm>
                  <a:off x="3191" y="0"/>
                  <a:ext cx="155" cy="1045"/>
                </a:xfrm>
                <a:custGeom>
                  <a:avLst/>
                  <a:gdLst/>
                  <a:ahLst/>
                  <a:cxnLst>
                    <a:cxn ang="0">
                      <a:pos x="18" y="1043"/>
                    </a:cxn>
                    <a:cxn ang="0">
                      <a:pos x="42" y="1043"/>
                    </a:cxn>
                    <a:cxn ang="0">
                      <a:pos x="155" y="0"/>
                    </a:cxn>
                    <a:cxn ang="0">
                      <a:pos x="114" y="0"/>
                    </a:cxn>
                    <a:cxn ang="0">
                      <a:pos x="0" y="1043"/>
                    </a:cxn>
                    <a:cxn ang="0">
                      <a:pos x="18" y="1043"/>
                    </a:cxn>
                    <a:cxn ang="0">
                      <a:pos x="18" y="1043"/>
                    </a:cxn>
                  </a:cxnLst>
                  <a:rect l="0" t="0" r="r" b="b"/>
                  <a:pathLst>
                    <a:path w="155" h="1043">
                      <a:moveTo>
                        <a:pt x="18" y="1043"/>
                      </a:moveTo>
                      <a:lnTo>
                        <a:pt x="42" y="1043"/>
                      </a:lnTo>
                      <a:lnTo>
                        <a:pt x="155" y="0"/>
                      </a:lnTo>
                      <a:lnTo>
                        <a:pt x="114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4136" name="Freeform 40"/>
                <p:cNvSpPr>
                  <a:spLocks/>
                </p:cNvSpPr>
                <p:nvPr/>
              </p:nvSpPr>
              <p:spPr bwMode="hidden">
                <a:xfrm>
                  <a:off x="3533" y="0"/>
                  <a:ext cx="240" cy="1045"/>
                </a:xfrm>
                <a:custGeom>
                  <a:avLst/>
                  <a:gdLst/>
                  <a:ahLst/>
                  <a:cxnLst>
                    <a:cxn ang="0">
                      <a:pos x="18" y="1043"/>
                    </a:cxn>
                    <a:cxn ang="0">
                      <a:pos x="36" y="1043"/>
                    </a:cxn>
                    <a:cxn ang="0">
                      <a:pos x="239" y="0"/>
                    </a:cxn>
                    <a:cxn ang="0">
                      <a:pos x="203" y="0"/>
                    </a:cxn>
                    <a:cxn ang="0">
                      <a:pos x="0" y="1043"/>
                    </a:cxn>
                    <a:cxn ang="0">
                      <a:pos x="18" y="1043"/>
                    </a:cxn>
                    <a:cxn ang="0">
                      <a:pos x="18" y="1043"/>
                    </a:cxn>
                  </a:cxnLst>
                  <a:rect l="0" t="0" r="r" b="b"/>
                  <a:pathLst>
                    <a:path w="239" h="1043">
                      <a:moveTo>
                        <a:pt x="18" y="1043"/>
                      </a:moveTo>
                      <a:lnTo>
                        <a:pt x="36" y="1043"/>
                      </a:lnTo>
                      <a:lnTo>
                        <a:pt x="239" y="0"/>
                      </a:lnTo>
                      <a:lnTo>
                        <a:pt x="203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4137" name="Freeform 41"/>
                <p:cNvSpPr>
                  <a:spLocks/>
                </p:cNvSpPr>
                <p:nvPr/>
              </p:nvSpPr>
              <p:spPr bwMode="hidden">
                <a:xfrm>
                  <a:off x="3821" y="0"/>
                  <a:ext cx="359" cy="1045"/>
                </a:xfrm>
                <a:custGeom>
                  <a:avLst/>
                  <a:gdLst/>
                  <a:ahLst/>
                  <a:cxnLst>
                    <a:cxn ang="0">
                      <a:pos x="24" y="1043"/>
                    </a:cxn>
                    <a:cxn ang="0">
                      <a:pos x="42" y="1043"/>
                    </a:cxn>
                    <a:cxn ang="0">
                      <a:pos x="358" y="0"/>
                    </a:cxn>
                    <a:cxn ang="0">
                      <a:pos x="317" y="0"/>
                    </a:cxn>
                    <a:cxn ang="0">
                      <a:pos x="0" y="1043"/>
                    </a:cxn>
                    <a:cxn ang="0">
                      <a:pos x="24" y="1043"/>
                    </a:cxn>
                    <a:cxn ang="0">
                      <a:pos x="24" y="1043"/>
                    </a:cxn>
                  </a:cxnLst>
                  <a:rect l="0" t="0" r="r" b="b"/>
                  <a:pathLst>
                    <a:path w="358" h="1043">
                      <a:moveTo>
                        <a:pt x="24" y="1043"/>
                      </a:moveTo>
                      <a:lnTo>
                        <a:pt x="42" y="1043"/>
                      </a:lnTo>
                      <a:lnTo>
                        <a:pt x="358" y="0"/>
                      </a:lnTo>
                      <a:lnTo>
                        <a:pt x="317" y="0"/>
                      </a:lnTo>
                      <a:lnTo>
                        <a:pt x="0" y="1043"/>
                      </a:lnTo>
                      <a:lnTo>
                        <a:pt x="24" y="1043"/>
                      </a:lnTo>
                      <a:lnTo>
                        <a:pt x="24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4138" name="Freeform 42"/>
                <p:cNvSpPr>
                  <a:spLocks/>
                </p:cNvSpPr>
                <p:nvPr/>
              </p:nvSpPr>
              <p:spPr bwMode="hidden">
                <a:xfrm>
                  <a:off x="4139" y="0"/>
                  <a:ext cx="449" cy="1045"/>
                </a:xfrm>
                <a:custGeom>
                  <a:avLst/>
                  <a:gdLst/>
                  <a:ahLst/>
                  <a:cxnLst>
                    <a:cxn ang="0">
                      <a:pos x="18" y="1043"/>
                    </a:cxn>
                    <a:cxn ang="0">
                      <a:pos x="41" y="1043"/>
                    </a:cxn>
                    <a:cxn ang="0">
                      <a:pos x="448" y="0"/>
                    </a:cxn>
                    <a:cxn ang="0">
                      <a:pos x="406" y="0"/>
                    </a:cxn>
                    <a:cxn ang="0">
                      <a:pos x="0" y="1043"/>
                    </a:cxn>
                    <a:cxn ang="0">
                      <a:pos x="18" y="1043"/>
                    </a:cxn>
                    <a:cxn ang="0">
                      <a:pos x="18" y="1043"/>
                    </a:cxn>
                  </a:cxnLst>
                  <a:rect l="0" t="0" r="r" b="b"/>
                  <a:pathLst>
                    <a:path w="448" h="1043">
                      <a:moveTo>
                        <a:pt x="18" y="1043"/>
                      </a:moveTo>
                      <a:lnTo>
                        <a:pt x="41" y="1043"/>
                      </a:lnTo>
                      <a:lnTo>
                        <a:pt x="448" y="0"/>
                      </a:lnTo>
                      <a:lnTo>
                        <a:pt x="406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4139" name="Freeform 43"/>
                <p:cNvSpPr>
                  <a:spLocks/>
                </p:cNvSpPr>
                <p:nvPr/>
              </p:nvSpPr>
              <p:spPr bwMode="hidden">
                <a:xfrm>
                  <a:off x="4480" y="0"/>
                  <a:ext cx="541" cy="1045"/>
                </a:xfrm>
                <a:custGeom>
                  <a:avLst/>
                  <a:gdLst/>
                  <a:ahLst/>
                  <a:cxnLst>
                    <a:cxn ang="0">
                      <a:pos x="18" y="1043"/>
                    </a:cxn>
                    <a:cxn ang="0">
                      <a:pos x="42" y="1043"/>
                    </a:cxn>
                    <a:cxn ang="0">
                      <a:pos x="539" y="0"/>
                    </a:cxn>
                    <a:cxn ang="0">
                      <a:pos x="497" y="0"/>
                    </a:cxn>
                    <a:cxn ang="0">
                      <a:pos x="0" y="1043"/>
                    </a:cxn>
                    <a:cxn ang="0">
                      <a:pos x="18" y="1043"/>
                    </a:cxn>
                    <a:cxn ang="0">
                      <a:pos x="18" y="1043"/>
                    </a:cxn>
                  </a:cxnLst>
                  <a:rect l="0" t="0" r="r" b="b"/>
                  <a:pathLst>
                    <a:path w="539" h="1043">
                      <a:moveTo>
                        <a:pt x="18" y="1043"/>
                      </a:moveTo>
                      <a:lnTo>
                        <a:pt x="42" y="1043"/>
                      </a:lnTo>
                      <a:lnTo>
                        <a:pt x="539" y="0"/>
                      </a:lnTo>
                      <a:lnTo>
                        <a:pt x="497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4140" name="Freeform 44"/>
                <p:cNvSpPr>
                  <a:spLocks/>
                </p:cNvSpPr>
                <p:nvPr/>
              </p:nvSpPr>
              <p:spPr bwMode="hidden">
                <a:xfrm>
                  <a:off x="4768" y="0"/>
                  <a:ext cx="642" cy="1045"/>
                </a:xfrm>
                <a:custGeom>
                  <a:avLst/>
                  <a:gdLst/>
                  <a:ahLst/>
                  <a:cxnLst>
                    <a:cxn ang="0">
                      <a:pos x="18" y="1043"/>
                    </a:cxn>
                    <a:cxn ang="0">
                      <a:pos x="42" y="1043"/>
                    </a:cxn>
                    <a:cxn ang="0">
                      <a:pos x="640" y="0"/>
                    </a:cxn>
                    <a:cxn ang="0">
                      <a:pos x="592" y="0"/>
                    </a:cxn>
                    <a:cxn ang="0">
                      <a:pos x="0" y="1043"/>
                    </a:cxn>
                    <a:cxn ang="0">
                      <a:pos x="18" y="1043"/>
                    </a:cxn>
                    <a:cxn ang="0">
                      <a:pos x="18" y="1043"/>
                    </a:cxn>
                  </a:cxnLst>
                  <a:rect l="0" t="0" r="r" b="b"/>
                  <a:pathLst>
                    <a:path w="640" h="1043">
                      <a:moveTo>
                        <a:pt x="18" y="1043"/>
                      </a:moveTo>
                      <a:lnTo>
                        <a:pt x="42" y="1043"/>
                      </a:lnTo>
                      <a:lnTo>
                        <a:pt x="640" y="0"/>
                      </a:lnTo>
                      <a:lnTo>
                        <a:pt x="592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4141" name="Freeform 45"/>
                <p:cNvSpPr>
                  <a:spLocks/>
                </p:cNvSpPr>
                <p:nvPr/>
              </p:nvSpPr>
              <p:spPr bwMode="hidden">
                <a:xfrm>
                  <a:off x="5086" y="48"/>
                  <a:ext cx="672" cy="997"/>
                </a:xfrm>
                <a:custGeom>
                  <a:avLst/>
                  <a:gdLst/>
                  <a:ahLst/>
                  <a:cxnLst>
                    <a:cxn ang="0">
                      <a:pos x="24" y="995"/>
                    </a:cxn>
                    <a:cxn ang="0">
                      <a:pos x="48" y="995"/>
                    </a:cxn>
                    <a:cxn ang="0">
                      <a:pos x="670" y="72"/>
                    </a:cxn>
                    <a:cxn ang="0">
                      <a:pos x="670" y="0"/>
                    </a:cxn>
                    <a:cxn ang="0">
                      <a:pos x="0" y="995"/>
                    </a:cxn>
                    <a:cxn ang="0">
                      <a:pos x="24" y="995"/>
                    </a:cxn>
                    <a:cxn ang="0">
                      <a:pos x="24" y="995"/>
                    </a:cxn>
                  </a:cxnLst>
                  <a:rect l="0" t="0" r="r" b="b"/>
                  <a:pathLst>
                    <a:path w="670" h="995">
                      <a:moveTo>
                        <a:pt x="24" y="995"/>
                      </a:moveTo>
                      <a:lnTo>
                        <a:pt x="48" y="995"/>
                      </a:lnTo>
                      <a:lnTo>
                        <a:pt x="670" y="72"/>
                      </a:lnTo>
                      <a:lnTo>
                        <a:pt x="670" y="0"/>
                      </a:lnTo>
                      <a:lnTo>
                        <a:pt x="0" y="995"/>
                      </a:lnTo>
                      <a:lnTo>
                        <a:pt x="24" y="995"/>
                      </a:lnTo>
                      <a:lnTo>
                        <a:pt x="24" y="995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</p:grpSp>
          <p:grpSp>
            <p:nvGrpSpPr>
              <p:cNvPr id="1060" name="Group 46"/>
              <p:cNvGrpSpPr>
                <a:grpSpLocks/>
              </p:cNvGrpSpPr>
              <p:nvPr userDrawn="1"/>
            </p:nvGrpSpPr>
            <p:grpSpPr bwMode="auto">
              <a:xfrm>
                <a:off x="0" y="558"/>
                <a:ext cx="5758" cy="487"/>
                <a:chOff x="0" y="558"/>
                <a:chExt cx="5758" cy="487"/>
              </a:xfrm>
            </p:grpSpPr>
            <p:sp>
              <p:nvSpPr>
                <p:cNvPr id="4143" name="Freeform 47"/>
                <p:cNvSpPr>
                  <a:spLocks/>
                </p:cNvSpPr>
                <p:nvPr/>
              </p:nvSpPr>
              <p:spPr bwMode="hidden">
                <a:xfrm>
                  <a:off x="0" y="618"/>
                  <a:ext cx="306" cy="427"/>
                </a:xfrm>
                <a:custGeom>
                  <a:avLst/>
                  <a:gdLst/>
                  <a:ahLst/>
                  <a:cxnLst>
                    <a:cxn ang="0">
                      <a:pos x="281" y="426"/>
                    </a:cxn>
                    <a:cxn ang="0">
                      <a:pos x="305" y="426"/>
                    </a:cxn>
                    <a:cxn ang="0">
                      <a:pos x="0" y="0"/>
                    </a:cxn>
                    <a:cxn ang="0">
                      <a:pos x="0" y="66"/>
                    </a:cxn>
                    <a:cxn ang="0">
                      <a:pos x="251" y="426"/>
                    </a:cxn>
                    <a:cxn ang="0">
                      <a:pos x="281" y="426"/>
                    </a:cxn>
                    <a:cxn ang="0">
                      <a:pos x="281" y="426"/>
                    </a:cxn>
                  </a:cxnLst>
                  <a:rect l="0" t="0" r="r" b="b"/>
                  <a:pathLst>
                    <a:path w="305" h="426">
                      <a:moveTo>
                        <a:pt x="281" y="426"/>
                      </a:moveTo>
                      <a:lnTo>
                        <a:pt x="305" y="426"/>
                      </a:lnTo>
                      <a:lnTo>
                        <a:pt x="0" y="0"/>
                      </a:lnTo>
                      <a:lnTo>
                        <a:pt x="0" y="66"/>
                      </a:lnTo>
                      <a:lnTo>
                        <a:pt x="251" y="426"/>
                      </a:lnTo>
                      <a:lnTo>
                        <a:pt x="281" y="426"/>
                      </a:lnTo>
                      <a:lnTo>
                        <a:pt x="281" y="42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4144" name="Freeform 48"/>
                <p:cNvSpPr>
                  <a:spLocks/>
                </p:cNvSpPr>
                <p:nvPr/>
              </p:nvSpPr>
              <p:spPr bwMode="hidden">
                <a:xfrm>
                  <a:off x="5410" y="558"/>
                  <a:ext cx="348" cy="487"/>
                </a:xfrm>
                <a:custGeom>
                  <a:avLst/>
                  <a:gdLst/>
                  <a:ahLst/>
                  <a:cxnLst>
                    <a:cxn ang="0">
                      <a:pos x="24" y="486"/>
                    </a:cxn>
                    <a:cxn ang="0">
                      <a:pos x="48" y="486"/>
                    </a:cxn>
                    <a:cxn ang="0">
                      <a:pos x="347" y="72"/>
                    </a:cxn>
                    <a:cxn ang="0">
                      <a:pos x="347" y="0"/>
                    </a:cxn>
                    <a:cxn ang="0">
                      <a:pos x="0" y="486"/>
                    </a:cxn>
                    <a:cxn ang="0">
                      <a:pos x="24" y="486"/>
                    </a:cxn>
                    <a:cxn ang="0">
                      <a:pos x="24" y="486"/>
                    </a:cxn>
                  </a:cxnLst>
                  <a:rect l="0" t="0" r="r" b="b"/>
                  <a:pathLst>
                    <a:path w="347" h="486">
                      <a:moveTo>
                        <a:pt x="24" y="486"/>
                      </a:moveTo>
                      <a:lnTo>
                        <a:pt x="48" y="486"/>
                      </a:lnTo>
                      <a:lnTo>
                        <a:pt x="347" y="72"/>
                      </a:lnTo>
                      <a:lnTo>
                        <a:pt x="347" y="0"/>
                      </a:lnTo>
                      <a:lnTo>
                        <a:pt x="0" y="486"/>
                      </a:lnTo>
                      <a:lnTo>
                        <a:pt x="24" y="486"/>
                      </a:lnTo>
                      <a:lnTo>
                        <a:pt x="24" y="48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</p:grpSp>
          <p:grpSp>
            <p:nvGrpSpPr>
              <p:cNvPr id="1061" name="Group 49"/>
              <p:cNvGrpSpPr>
                <a:grpSpLocks/>
              </p:cNvGrpSpPr>
              <p:nvPr userDrawn="1"/>
            </p:nvGrpSpPr>
            <p:grpSpPr bwMode="auto">
              <a:xfrm>
                <a:off x="264" y="1039"/>
                <a:ext cx="5200" cy="3280"/>
                <a:chOff x="264" y="1039"/>
                <a:chExt cx="5200" cy="3280"/>
              </a:xfrm>
            </p:grpSpPr>
            <p:sp>
              <p:nvSpPr>
                <p:cNvPr id="4146" name="Freeform 50"/>
                <p:cNvSpPr>
                  <a:spLocks/>
                </p:cNvSpPr>
                <p:nvPr/>
              </p:nvSpPr>
              <p:spPr bwMode="hidden">
                <a:xfrm>
                  <a:off x="2849" y="1039"/>
                  <a:ext cx="42" cy="3280"/>
                </a:xfrm>
                <a:custGeom>
                  <a:avLst/>
                  <a:gdLst/>
                  <a:ahLst/>
                  <a:cxnLst>
                    <a:cxn ang="0">
                      <a:pos x="18" y="0"/>
                    </a:cxn>
                    <a:cxn ang="0">
                      <a:pos x="0" y="0"/>
                    </a:cxn>
                    <a:cxn ang="0">
                      <a:pos x="0" y="3273"/>
                    </a:cxn>
                    <a:cxn ang="0">
                      <a:pos x="42" y="3273"/>
                    </a:cxn>
                    <a:cxn ang="0">
                      <a:pos x="42" y="0"/>
                    </a:cxn>
                    <a:cxn ang="0">
                      <a:pos x="18" y="0"/>
                    </a:cxn>
                    <a:cxn ang="0">
                      <a:pos x="18" y="0"/>
                    </a:cxn>
                  </a:cxnLst>
                  <a:rect l="0" t="0" r="r" b="b"/>
                  <a:pathLst>
                    <a:path w="42" h="3273">
                      <a:moveTo>
                        <a:pt x="18" y="0"/>
                      </a:moveTo>
                      <a:lnTo>
                        <a:pt x="0" y="0"/>
                      </a:lnTo>
                      <a:lnTo>
                        <a:pt x="0" y="3273"/>
                      </a:lnTo>
                      <a:lnTo>
                        <a:pt x="42" y="3273"/>
                      </a:lnTo>
                      <a:lnTo>
                        <a:pt x="42" y="0"/>
                      </a:lnTo>
                      <a:lnTo>
                        <a:pt x="18" y="0"/>
                      </a:lnTo>
                      <a:lnTo>
                        <a:pt x="18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4147" name="Freeform 51"/>
                <p:cNvSpPr>
                  <a:spLocks/>
                </p:cNvSpPr>
                <p:nvPr/>
              </p:nvSpPr>
              <p:spPr bwMode="hidden">
                <a:xfrm>
                  <a:off x="2154" y="1039"/>
                  <a:ext cx="401" cy="3280"/>
                </a:xfrm>
                <a:custGeom>
                  <a:avLst/>
                  <a:gdLst/>
                  <a:ahLst/>
                  <a:cxnLst>
                    <a:cxn ang="0">
                      <a:pos x="376" y="0"/>
                    </a:cxn>
                    <a:cxn ang="0">
                      <a:pos x="358" y="0"/>
                    </a:cxn>
                    <a:cxn ang="0">
                      <a:pos x="0" y="3273"/>
                    </a:cxn>
                    <a:cxn ang="0">
                      <a:pos x="41" y="3273"/>
                    </a:cxn>
                    <a:cxn ang="0">
                      <a:pos x="400" y="0"/>
                    </a:cxn>
                    <a:cxn ang="0">
                      <a:pos x="376" y="0"/>
                    </a:cxn>
                    <a:cxn ang="0">
                      <a:pos x="376" y="0"/>
                    </a:cxn>
                  </a:cxnLst>
                  <a:rect l="0" t="0" r="r" b="b"/>
                  <a:pathLst>
                    <a:path w="400" h="3273">
                      <a:moveTo>
                        <a:pt x="376" y="0"/>
                      </a:moveTo>
                      <a:lnTo>
                        <a:pt x="358" y="0"/>
                      </a:lnTo>
                      <a:lnTo>
                        <a:pt x="0" y="3273"/>
                      </a:lnTo>
                      <a:lnTo>
                        <a:pt x="41" y="3273"/>
                      </a:lnTo>
                      <a:lnTo>
                        <a:pt x="400" y="0"/>
                      </a:lnTo>
                      <a:lnTo>
                        <a:pt x="376" y="0"/>
                      </a:lnTo>
                      <a:lnTo>
                        <a:pt x="376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4148" name="Freeform 52"/>
                <p:cNvSpPr>
                  <a:spLocks/>
                </p:cNvSpPr>
                <p:nvPr/>
              </p:nvSpPr>
              <p:spPr bwMode="hidden">
                <a:xfrm>
                  <a:off x="1530" y="1039"/>
                  <a:ext cx="677" cy="3280"/>
                </a:xfrm>
                <a:custGeom>
                  <a:avLst/>
                  <a:gdLst/>
                  <a:ahLst/>
                  <a:cxnLst>
                    <a:cxn ang="0">
                      <a:pos x="657" y="0"/>
                    </a:cxn>
                    <a:cxn ang="0">
                      <a:pos x="639" y="0"/>
                    </a:cxn>
                    <a:cxn ang="0">
                      <a:pos x="0" y="3273"/>
                    </a:cxn>
                    <a:cxn ang="0">
                      <a:pos x="42" y="3273"/>
                    </a:cxn>
                    <a:cxn ang="0">
                      <a:pos x="675" y="0"/>
                    </a:cxn>
                    <a:cxn ang="0">
                      <a:pos x="657" y="0"/>
                    </a:cxn>
                    <a:cxn ang="0">
                      <a:pos x="657" y="0"/>
                    </a:cxn>
                  </a:cxnLst>
                  <a:rect l="0" t="0" r="r" b="b"/>
                  <a:pathLst>
                    <a:path w="675" h="3273">
                      <a:moveTo>
                        <a:pt x="657" y="0"/>
                      </a:moveTo>
                      <a:lnTo>
                        <a:pt x="639" y="0"/>
                      </a:lnTo>
                      <a:lnTo>
                        <a:pt x="0" y="3273"/>
                      </a:lnTo>
                      <a:lnTo>
                        <a:pt x="42" y="3273"/>
                      </a:lnTo>
                      <a:lnTo>
                        <a:pt x="675" y="0"/>
                      </a:lnTo>
                      <a:lnTo>
                        <a:pt x="657" y="0"/>
                      </a:lnTo>
                      <a:lnTo>
                        <a:pt x="657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4149" name="Freeform 53"/>
                <p:cNvSpPr>
                  <a:spLocks/>
                </p:cNvSpPr>
                <p:nvPr/>
              </p:nvSpPr>
              <p:spPr bwMode="hidden">
                <a:xfrm>
                  <a:off x="876" y="1039"/>
                  <a:ext cx="1031" cy="3280"/>
                </a:xfrm>
                <a:custGeom>
                  <a:avLst/>
                  <a:gdLst/>
                  <a:ahLst/>
                  <a:cxnLst>
                    <a:cxn ang="0">
                      <a:pos x="1013" y="0"/>
                    </a:cxn>
                    <a:cxn ang="0">
                      <a:pos x="990" y="0"/>
                    </a:cxn>
                    <a:cxn ang="0">
                      <a:pos x="0" y="3280"/>
                    </a:cxn>
                    <a:cxn ang="0">
                      <a:pos x="42" y="3280"/>
                    </a:cxn>
                    <a:cxn ang="0">
                      <a:pos x="1031" y="4"/>
                    </a:cxn>
                    <a:cxn ang="0">
                      <a:pos x="1013" y="0"/>
                    </a:cxn>
                    <a:cxn ang="0">
                      <a:pos x="1013" y="0"/>
                    </a:cxn>
                  </a:cxnLst>
                  <a:rect l="0" t="0" r="r" b="b"/>
                  <a:pathLst>
                    <a:path w="1031" h="3280">
                      <a:moveTo>
                        <a:pt x="1013" y="0"/>
                      </a:moveTo>
                      <a:lnTo>
                        <a:pt x="990" y="0"/>
                      </a:lnTo>
                      <a:lnTo>
                        <a:pt x="0" y="3280"/>
                      </a:lnTo>
                      <a:lnTo>
                        <a:pt x="42" y="3280"/>
                      </a:lnTo>
                      <a:lnTo>
                        <a:pt x="1031" y="4"/>
                      </a:lnTo>
                      <a:lnTo>
                        <a:pt x="1013" y="0"/>
                      </a:lnTo>
                      <a:lnTo>
                        <a:pt x="1013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4150" name="Freeform 54"/>
                <p:cNvSpPr>
                  <a:spLocks/>
                </p:cNvSpPr>
                <p:nvPr/>
              </p:nvSpPr>
              <p:spPr bwMode="hidden">
                <a:xfrm>
                  <a:off x="264" y="1039"/>
                  <a:ext cx="1319" cy="3280"/>
                </a:xfrm>
                <a:custGeom>
                  <a:avLst/>
                  <a:gdLst/>
                  <a:ahLst/>
                  <a:cxnLst>
                    <a:cxn ang="0">
                      <a:pos x="1296" y="0"/>
                    </a:cxn>
                    <a:cxn ang="0">
                      <a:pos x="1278" y="0"/>
                    </a:cxn>
                    <a:cxn ang="0">
                      <a:pos x="0" y="3280"/>
                    </a:cxn>
                    <a:cxn ang="0">
                      <a:pos x="42" y="3280"/>
                    </a:cxn>
                    <a:cxn ang="0">
                      <a:pos x="1319" y="5"/>
                    </a:cxn>
                    <a:cxn ang="0">
                      <a:pos x="1296" y="0"/>
                    </a:cxn>
                    <a:cxn ang="0">
                      <a:pos x="1296" y="0"/>
                    </a:cxn>
                  </a:cxnLst>
                  <a:rect l="0" t="0" r="r" b="b"/>
                  <a:pathLst>
                    <a:path w="1319" h="3280">
                      <a:moveTo>
                        <a:pt x="1296" y="0"/>
                      </a:moveTo>
                      <a:lnTo>
                        <a:pt x="1278" y="0"/>
                      </a:lnTo>
                      <a:lnTo>
                        <a:pt x="0" y="3280"/>
                      </a:lnTo>
                      <a:lnTo>
                        <a:pt x="42" y="3280"/>
                      </a:lnTo>
                      <a:lnTo>
                        <a:pt x="1319" y="5"/>
                      </a:lnTo>
                      <a:lnTo>
                        <a:pt x="1296" y="0"/>
                      </a:lnTo>
                      <a:lnTo>
                        <a:pt x="1296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4151" name="Freeform 55"/>
                <p:cNvSpPr>
                  <a:spLocks/>
                </p:cNvSpPr>
                <p:nvPr/>
              </p:nvSpPr>
              <p:spPr bwMode="hidden">
                <a:xfrm>
                  <a:off x="3191" y="1039"/>
                  <a:ext cx="402" cy="3280"/>
                </a:xfrm>
                <a:custGeom>
                  <a:avLst/>
                  <a:gdLst/>
                  <a:ahLst/>
                  <a:cxnLst>
                    <a:cxn ang="0">
                      <a:pos x="18" y="0"/>
                    </a:cxn>
                    <a:cxn ang="0">
                      <a:pos x="0" y="0"/>
                    </a:cxn>
                    <a:cxn ang="0">
                      <a:pos x="359" y="3273"/>
                    </a:cxn>
                    <a:cxn ang="0">
                      <a:pos x="401" y="3273"/>
                    </a:cxn>
                    <a:cxn ang="0">
                      <a:pos x="42" y="0"/>
                    </a:cxn>
                    <a:cxn ang="0">
                      <a:pos x="18" y="0"/>
                    </a:cxn>
                    <a:cxn ang="0">
                      <a:pos x="18" y="0"/>
                    </a:cxn>
                  </a:cxnLst>
                  <a:rect l="0" t="0" r="r" b="b"/>
                  <a:pathLst>
                    <a:path w="401" h="3273">
                      <a:moveTo>
                        <a:pt x="18" y="0"/>
                      </a:moveTo>
                      <a:lnTo>
                        <a:pt x="0" y="0"/>
                      </a:lnTo>
                      <a:lnTo>
                        <a:pt x="359" y="3273"/>
                      </a:lnTo>
                      <a:lnTo>
                        <a:pt x="401" y="3273"/>
                      </a:lnTo>
                      <a:lnTo>
                        <a:pt x="42" y="0"/>
                      </a:lnTo>
                      <a:lnTo>
                        <a:pt x="18" y="0"/>
                      </a:lnTo>
                      <a:lnTo>
                        <a:pt x="18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4152" name="Freeform 56"/>
                <p:cNvSpPr>
                  <a:spLocks/>
                </p:cNvSpPr>
                <p:nvPr/>
              </p:nvSpPr>
              <p:spPr bwMode="hidden">
                <a:xfrm>
                  <a:off x="3533" y="1039"/>
                  <a:ext cx="677" cy="3280"/>
                </a:xfrm>
                <a:custGeom>
                  <a:avLst/>
                  <a:gdLst/>
                  <a:ahLst/>
                  <a:cxnLst>
                    <a:cxn ang="0">
                      <a:pos x="18" y="0"/>
                    </a:cxn>
                    <a:cxn ang="0">
                      <a:pos x="0" y="0"/>
                    </a:cxn>
                    <a:cxn ang="0">
                      <a:pos x="640" y="3273"/>
                    </a:cxn>
                    <a:cxn ang="0">
                      <a:pos x="675" y="3273"/>
                    </a:cxn>
                    <a:cxn ang="0">
                      <a:pos x="36" y="0"/>
                    </a:cxn>
                    <a:cxn ang="0">
                      <a:pos x="18" y="0"/>
                    </a:cxn>
                    <a:cxn ang="0">
                      <a:pos x="18" y="0"/>
                    </a:cxn>
                  </a:cxnLst>
                  <a:rect l="0" t="0" r="r" b="b"/>
                  <a:pathLst>
                    <a:path w="675" h="3273">
                      <a:moveTo>
                        <a:pt x="18" y="0"/>
                      </a:moveTo>
                      <a:lnTo>
                        <a:pt x="0" y="0"/>
                      </a:lnTo>
                      <a:lnTo>
                        <a:pt x="640" y="3273"/>
                      </a:lnTo>
                      <a:lnTo>
                        <a:pt x="675" y="3273"/>
                      </a:lnTo>
                      <a:lnTo>
                        <a:pt x="36" y="0"/>
                      </a:lnTo>
                      <a:lnTo>
                        <a:pt x="18" y="0"/>
                      </a:lnTo>
                      <a:lnTo>
                        <a:pt x="18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4153" name="Freeform 57"/>
                <p:cNvSpPr>
                  <a:spLocks/>
                </p:cNvSpPr>
                <p:nvPr/>
              </p:nvSpPr>
              <p:spPr bwMode="hidden">
                <a:xfrm>
                  <a:off x="3822" y="1039"/>
                  <a:ext cx="1036" cy="3280"/>
                </a:xfrm>
                <a:custGeom>
                  <a:avLst/>
                  <a:gdLst/>
                  <a:ahLst/>
                  <a:cxnLst>
                    <a:cxn ang="0">
                      <a:pos x="23" y="0"/>
                    </a:cxn>
                    <a:cxn ang="0">
                      <a:pos x="0" y="5"/>
                    </a:cxn>
                    <a:cxn ang="0">
                      <a:pos x="994" y="3280"/>
                    </a:cxn>
                    <a:cxn ang="0">
                      <a:pos x="1036" y="3280"/>
                    </a:cxn>
                    <a:cxn ang="0">
                      <a:pos x="41" y="0"/>
                    </a:cxn>
                    <a:cxn ang="0">
                      <a:pos x="23" y="0"/>
                    </a:cxn>
                    <a:cxn ang="0">
                      <a:pos x="23" y="0"/>
                    </a:cxn>
                  </a:cxnLst>
                  <a:rect l="0" t="0" r="r" b="b"/>
                  <a:pathLst>
                    <a:path w="1036" h="3280">
                      <a:moveTo>
                        <a:pt x="23" y="0"/>
                      </a:moveTo>
                      <a:lnTo>
                        <a:pt x="0" y="5"/>
                      </a:lnTo>
                      <a:lnTo>
                        <a:pt x="994" y="3280"/>
                      </a:lnTo>
                      <a:lnTo>
                        <a:pt x="1036" y="3280"/>
                      </a:lnTo>
                      <a:lnTo>
                        <a:pt x="41" y="0"/>
                      </a:lnTo>
                      <a:lnTo>
                        <a:pt x="23" y="0"/>
                      </a:lnTo>
                      <a:lnTo>
                        <a:pt x="23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4154" name="Freeform 58"/>
                <p:cNvSpPr>
                  <a:spLocks/>
                </p:cNvSpPr>
                <p:nvPr/>
              </p:nvSpPr>
              <p:spPr bwMode="hidden">
                <a:xfrm>
                  <a:off x="4137" y="1039"/>
                  <a:ext cx="1327" cy="3280"/>
                </a:xfrm>
                <a:custGeom>
                  <a:avLst/>
                  <a:gdLst/>
                  <a:ahLst/>
                  <a:cxnLst>
                    <a:cxn ang="0">
                      <a:pos x="20" y="0"/>
                    </a:cxn>
                    <a:cxn ang="0">
                      <a:pos x="0" y="7"/>
                    </a:cxn>
                    <a:cxn ang="0">
                      <a:pos x="1285" y="3280"/>
                    </a:cxn>
                    <a:cxn ang="0">
                      <a:pos x="1327" y="3280"/>
                    </a:cxn>
                    <a:cxn ang="0">
                      <a:pos x="43" y="0"/>
                    </a:cxn>
                    <a:cxn ang="0">
                      <a:pos x="20" y="0"/>
                    </a:cxn>
                    <a:cxn ang="0">
                      <a:pos x="20" y="0"/>
                    </a:cxn>
                  </a:cxnLst>
                  <a:rect l="0" t="0" r="r" b="b"/>
                  <a:pathLst>
                    <a:path w="1327" h="3280">
                      <a:moveTo>
                        <a:pt x="20" y="0"/>
                      </a:moveTo>
                      <a:lnTo>
                        <a:pt x="0" y="7"/>
                      </a:lnTo>
                      <a:lnTo>
                        <a:pt x="1285" y="3280"/>
                      </a:lnTo>
                      <a:lnTo>
                        <a:pt x="1327" y="3280"/>
                      </a:lnTo>
                      <a:lnTo>
                        <a:pt x="43" y="0"/>
                      </a:lnTo>
                      <a:lnTo>
                        <a:pt x="20" y="0"/>
                      </a:lnTo>
                      <a:lnTo>
                        <a:pt x="20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</p:grpSp>
          <p:sp>
            <p:nvSpPr>
              <p:cNvPr id="4155" name="Freeform 59"/>
              <p:cNvSpPr>
                <a:spLocks/>
              </p:cNvSpPr>
              <p:nvPr userDrawn="1"/>
            </p:nvSpPr>
            <p:spPr bwMode="hidden">
              <a:xfrm>
                <a:off x="0" y="1039"/>
                <a:ext cx="1254" cy="2632"/>
              </a:xfrm>
              <a:custGeom>
                <a:avLst/>
                <a:gdLst/>
                <a:ahLst/>
                <a:cxnLst>
                  <a:cxn ang="0">
                    <a:pos x="1236" y="0"/>
                  </a:cxn>
                  <a:cxn ang="0">
                    <a:pos x="1212" y="0"/>
                  </a:cxn>
                  <a:cxn ang="0">
                    <a:pos x="0" y="2542"/>
                  </a:cxn>
                  <a:cxn ang="0">
                    <a:pos x="0" y="2632"/>
                  </a:cxn>
                  <a:cxn ang="0">
                    <a:pos x="1254" y="7"/>
                  </a:cxn>
                  <a:cxn ang="0">
                    <a:pos x="1236" y="0"/>
                  </a:cxn>
                  <a:cxn ang="0">
                    <a:pos x="1236" y="0"/>
                  </a:cxn>
                </a:cxnLst>
                <a:rect l="0" t="0" r="r" b="b"/>
                <a:pathLst>
                  <a:path w="1254" h="2632">
                    <a:moveTo>
                      <a:pt x="1236" y="0"/>
                    </a:moveTo>
                    <a:lnTo>
                      <a:pt x="1212" y="0"/>
                    </a:lnTo>
                    <a:lnTo>
                      <a:pt x="0" y="2542"/>
                    </a:lnTo>
                    <a:lnTo>
                      <a:pt x="0" y="2632"/>
                    </a:lnTo>
                    <a:lnTo>
                      <a:pt x="1254" y="7"/>
                    </a:lnTo>
                    <a:lnTo>
                      <a:pt x="1236" y="0"/>
                    </a:lnTo>
                    <a:lnTo>
                      <a:pt x="123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6980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4156" name="Freeform 60"/>
              <p:cNvSpPr>
                <a:spLocks/>
              </p:cNvSpPr>
              <p:nvPr userDrawn="1"/>
            </p:nvSpPr>
            <p:spPr bwMode="hidden">
              <a:xfrm>
                <a:off x="0" y="1039"/>
                <a:ext cx="948" cy="1676"/>
              </a:xfrm>
              <a:custGeom>
                <a:avLst/>
                <a:gdLst/>
                <a:ahLst/>
                <a:cxnLst>
                  <a:cxn ang="0">
                    <a:pos x="930" y="0"/>
                  </a:cxn>
                  <a:cxn ang="0">
                    <a:pos x="906" y="0"/>
                  </a:cxn>
                  <a:cxn ang="0">
                    <a:pos x="0" y="1593"/>
                  </a:cxn>
                  <a:cxn ang="0">
                    <a:pos x="0" y="1676"/>
                  </a:cxn>
                  <a:cxn ang="0">
                    <a:pos x="948" y="5"/>
                  </a:cxn>
                  <a:cxn ang="0">
                    <a:pos x="930" y="0"/>
                  </a:cxn>
                  <a:cxn ang="0">
                    <a:pos x="930" y="0"/>
                  </a:cxn>
                </a:cxnLst>
                <a:rect l="0" t="0" r="r" b="b"/>
                <a:pathLst>
                  <a:path w="948" h="1676">
                    <a:moveTo>
                      <a:pt x="930" y="0"/>
                    </a:moveTo>
                    <a:lnTo>
                      <a:pt x="906" y="0"/>
                    </a:lnTo>
                    <a:lnTo>
                      <a:pt x="0" y="1593"/>
                    </a:lnTo>
                    <a:lnTo>
                      <a:pt x="0" y="1676"/>
                    </a:lnTo>
                    <a:lnTo>
                      <a:pt x="948" y="5"/>
                    </a:lnTo>
                    <a:lnTo>
                      <a:pt x="930" y="0"/>
                    </a:lnTo>
                    <a:lnTo>
                      <a:pt x="93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4157" name="Freeform 61"/>
              <p:cNvSpPr>
                <a:spLocks/>
              </p:cNvSpPr>
              <p:nvPr userDrawn="1"/>
            </p:nvSpPr>
            <p:spPr bwMode="hidden">
              <a:xfrm>
                <a:off x="0" y="1039"/>
                <a:ext cx="629" cy="937"/>
              </a:xfrm>
              <a:custGeom>
                <a:avLst/>
                <a:gdLst/>
                <a:ahLst/>
                <a:cxnLst>
                  <a:cxn ang="0">
                    <a:pos x="606" y="0"/>
                  </a:cxn>
                  <a:cxn ang="0">
                    <a:pos x="582" y="0"/>
                  </a:cxn>
                  <a:cxn ang="0">
                    <a:pos x="0" y="871"/>
                  </a:cxn>
                  <a:cxn ang="0">
                    <a:pos x="0" y="937"/>
                  </a:cxn>
                  <a:cxn ang="0">
                    <a:pos x="629" y="4"/>
                  </a:cxn>
                  <a:cxn ang="0">
                    <a:pos x="606" y="0"/>
                  </a:cxn>
                  <a:cxn ang="0">
                    <a:pos x="606" y="0"/>
                  </a:cxn>
                </a:cxnLst>
                <a:rect l="0" t="0" r="r" b="b"/>
                <a:pathLst>
                  <a:path w="629" h="937">
                    <a:moveTo>
                      <a:pt x="606" y="0"/>
                    </a:moveTo>
                    <a:lnTo>
                      <a:pt x="582" y="0"/>
                    </a:lnTo>
                    <a:lnTo>
                      <a:pt x="0" y="871"/>
                    </a:lnTo>
                    <a:lnTo>
                      <a:pt x="0" y="937"/>
                    </a:lnTo>
                    <a:lnTo>
                      <a:pt x="629" y="4"/>
                    </a:lnTo>
                    <a:lnTo>
                      <a:pt x="606" y="0"/>
                    </a:lnTo>
                    <a:lnTo>
                      <a:pt x="60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4158" name="Freeform 62"/>
              <p:cNvSpPr>
                <a:spLocks/>
              </p:cNvSpPr>
              <p:nvPr userDrawn="1"/>
            </p:nvSpPr>
            <p:spPr bwMode="hidden">
              <a:xfrm>
                <a:off x="0" y="1039"/>
                <a:ext cx="305" cy="427"/>
              </a:xfrm>
              <a:custGeom>
                <a:avLst/>
                <a:gdLst/>
                <a:ahLst/>
                <a:cxnLst>
                  <a:cxn ang="0">
                    <a:pos x="282" y="0"/>
                  </a:cxn>
                  <a:cxn ang="0">
                    <a:pos x="252" y="0"/>
                  </a:cxn>
                  <a:cxn ang="0">
                    <a:pos x="0" y="361"/>
                  </a:cxn>
                  <a:cxn ang="0">
                    <a:pos x="0" y="427"/>
                  </a:cxn>
                  <a:cxn ang="0">
                    <a:pos x="305" y="5"/>
                  </a:cxn>
                  <a:cxn ang="0">
                    <a:pos x="282" y="0"/>
                  </a:cxn>
                  <a:cxn ang="0">
                    <a:pos x="282" y="0"/>
                  </a:cxn>
                </a:cxnLst>
                <a:rect l="0" t="0" r="r" b="b"/>
                <a:pathLst>
                  <a:path w="305" h="427">
                    <a:moveTo>
                      <a:pt x="282" y="0"/>
                    </a:moveTo>
                    <a:lnTo>
                      <a:pt x="252" y="0"/>
                    </a:lnTo>
                    <a:lnTo>
                      <a:pt x="0" y="361"/>
                    </a:lnTo>
                    <a:lnTo>
                      <a:pt x="0" y="427"/>
                    </a:lnTo>
                    <a:lnTo>
                      <a:pt x="305" y="5"/>
                    </a:lnTo>
                    <a:lnTo>
                      <a:pt x="282" y="0"/>
                    </a:lnTo>
                    <a:lnTo>
                      <a:pt x="282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4159" name="Freeform 63"/>
              <p:cNvSpPr>
                <a:spLocks/>
              </p:cNvSpPr>
              <p:nvPr userDrawn="1"/>
            </p:nvSpPr>
            <p:spPr bwMode="hidden">
              <a:xfrm>
                <a:off x="4481" y="1039"/>
                <a:ext cx="1277" cy="2686"/>
              </a:xfrm>
              <a:custGeom>
                <a:avLst/>
                <a:gdLst/>
                <a:ahLst/>
                <a:cxnLst>
                  <a:cxn ang="0">
                    <a:pos x="41" y="0"/>
                  </a:cxn>
                  <a:cxn ang="0">
                    <a:pos x="17" y="0"/>
                  </a:cxn>
                  <a:cxn ang="0">
                    <a:pos x="0" y="4"/>
                  </a:cxn>
                  <a:cxn ang="0">
                    <a:pos x="1277" y="2686"/>
                  </a:cxn>
                  <a:cxn ang="0">
                    <a:pos x="1277" y="2596"/>
                  </a:cxn>
                  <a:cxn ang="0">
                    <a:pos x="41" y="0"/>
                  </a:cxn>
                  <a:cxn ang="0">
                    <a:pos x="41" y="0"/>
                  </a:cxn>
                </a:cxnLst>
                <a:rect l="0" t="0" r="r" b="b"/>
                <a:pathLst>
                  <a:path w="1277" h="2686">
                    <a:moveTo>
                      <a:pt x="41" y="0"/>
                    </a:moveTo>
                    <a:lnTo>
                      <a:pt x="17" y="0"/>
                    </a:lnTo>
                    <a:lnTo>
                      <a:pt x="0" y="4"/>
                    </a:lnTo>
                    <a:lnTo>
                      <a:pt x="1277" y="2686"/>
                    </a:lnTo>
                    <a:lnTo>
                      <a:pt x="1277" y="2596"/>
                    </a:lnTo>
                    <a:lnTo>
                      <a:pt x="41" y="0"/>
                    </a:lnTo>
                    <a:lnTo>
                      <a:pt x="41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6980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4160" name="Freeform 64"/>
              <p:cNvSpPr>
                <a:spLocks/>
              </p:cNvSpPr>
              <p:nvPr userDrawn="1"/>
            </p:nvSpPr>
            <p:spPr bwMode="hidden">
              <a:xfrm>
                <a:off x="4770" y="1039"/>
                <a:ext cx="988" cy="1730"/>
              </a:xfrm>
              <a:custGeom>
                <a:avLst/>
                <a:gdLst/>
                <a:ahLst/>
                <a:cxnLst>
                  <a:cxn ang="0">
                    <a:pos x="16" y="0"/>
                  </a:cxn>
                  <a:cxn ang="0">
                    <a:pos x="0" y="7"/>
                  </a:cxn>
                  <a:cxn ang="0">
                    <a:pos x="988" y="1730"/>
                  </a:cxn>
                  <a:cxn ang="0">
                    <a:pos x="988" y="1653"/>
                  </a:cxn>
                  <a:cxn ang="0">
                    <a:pos x="40" y="0"/>
                  </a:cxn>
                  <a:cxn ang="0">
                    <a:pos x="16" y="0"/>
                  </a:cxn>
                  <a:cxn ang="0">
                    <a:pos x="16" y="0"/>
                  </a:cxn>
                </a:cxnLst>
                <a:rect l="0" t="0" r="r" b="b"/>
                <a:pathLst>
                  <a:path w="988" h="1730">
                    <a:moveTo>
                      <a:pt x="16" y="0"/>
                    </a:moveTo>
                    <a:lnTo>
                      <a:pt x="0" y="7"/>
                    </a:lnTo>
                    <a:lnTo>
                      <a:pt x="988" y="1730"/>
                    </a:lnTo>
                    <a:lnTo>
                      <a:pt x="988" y="1653"/>
                    </a:lnTo>
                    <a:lnTo>
                      <a:pt x="40" y="0"/>
                    </a:lnTo>
                    <a:lnTo>
                      <a:pt x="16" y="0"/>
                    </a:lnTo>
                    <a:lnTo>
                      <a:pt x="1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4161" name="Freeform 65"/>
              <p:cNvSpPr>
                <a:spLocks/>
              </p:cNvSpPr>
              <p:nvPr userDrawn="1"/>
            </p:nvSpPr>
            <p:spPr bwMode="hidden">
              <a:xfrm>
                <a:off x="5088" y="1039"/>
                <a:ext cx="670" cy="997"/>
              </a:xfrm>
              <a:custGeom>
                <a:avLst/>
                <a:gdLst/>
                <a:ahLst/>
                <a:cxnLst>
                  <a:cxn ang="0">
                    <a:pos x="22" y="0"/>
                  </a:cxn>
                  <a:cxn ang="0">
                    <a:pos x="0" y="4"/>
                  </a:cxn>
                  <a:cxn ang="0">
                    <a:pos x="670" y="997"/>
                  </a:cxn>
                  <a:cxn ang="0">
                    <a:pos x="670" y="925"/>
                  </a:cxn>
                  <a:cxn ang="0">
                    <a:pos x="46" y="0"/>
                  </a:cxn>
                  <a:cxn ang="0">
                    <a:pos x="22" y="0"/>
                  </a:cxn>
                  <a:cxn ang="0">
                    <a:pos x="22" y="0"/>
                  </a:cxn>
                </a:cxnLst>
                <a:rect l="0" t="0" r="r" b="b"/>
                <a:pathLst>
                  <a:path w="670" h="997">
                    <a:moveTo>
                      <a:pt x="22" y="0"/>
                    </a:moveTo>
                    <a:lnTo>
                      <a:pt x="0" y="4"/>
                    </a:lnTo>
                    <a:lnTo>
                      <a:pt x="670" y="997"/>
                    </a:lnTo>
                    <a:lnTo>
                      <a:pt x="670" y="925"/>
                    </a:lnTo>
                    <a:lnTo>
                      <a:pt x="46" y="0"/>
                    </a:lnTo>
                    <a:lnTo>
                      <a:pt x="22" y="0"/>
                    </a:lnTo>
                    <a:lnTo>
                      <a:pt x="22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4162" name="Freeform 66"/>
              <p:cNvSpPr>
                <a:spLocks/>
              </p:cNvSpPr>
              <p:nvPr userDrawn="1"/>
            </p:nvSpPr>
            <p:spPr bwMode="hidden">
              <a:xfrm>
                <a:off x="5412" y="1039"/>
                <a:ext cx="346" cy="487"/>
              </a:xfrm>
              <a:custGeom>
                <a:avLst/>
                <a:gdLst/>
                <a:ahLst/>
                <a:cxnLst>
                  <a:cxn ang="0">
                    <a:pos x="22" y="0"/>
                  </a:cxn>
                  <a:cxn ang="0">
                    <a:pos x="0" y="7"/>
                  </a:cxn>
                  <a:cxn ang="0">
                    <a:pos x="346" y="487"/>
                  </a:cxn>
                  <a:cxn ang="0">
                    <a:pos x="346" y="415"/>
                  </a:cxn>
                  <a:cxn ang="0">
                    <a:pos x="46" y="0"/>
                  </a:cxn>
                  <a:cxn ang="0">
                    <a:pos x="22" y="0"/>
                  </a:cxn>
                  <a:cxn ang="0">
                    <a:pos x="22" y="0"/>
                  </a:cxn>
                </a:cxnLst>
                <a:rect l="0" t="0" r="r" b="b"/>
                <a:pathLst>
                  <a:path w="346" h="487">
                    <a:moveTo>
                      <a:pt x="22" y="0"/>
                    </a:moveTo>
                    <a:lnTo>
                      <a:pt x="0" y="7"/>
                    </a:lnTo>
                    <a:lnTo>
                      <a:pt x="346" y="487"/>
                    </a:lnTo>
                    <a:lnTo>
                      <a:pt x="346" y="415"/>
                    </a:lnTo>
                    <a:lnTo>
                      <a:pt x="46" y="0"/>
                    </a:lnTo>
                    <a:lnTo>
                      <a:pt x="22" y="0"/>
                    </a:lnTo>
                    <a:lnTo>
                      <a:pt x="22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</p:grpSp>
      <p:sp>
        <p:nvSpPr>
          <p:cNvPr id="4163" name="Rectangle 67"/>
          <p:cNvSpPr>
            <a:spLocks noGrp="1" noChangeArrowheads="1"/>
          </p:cNvSpPr>
          <p:nvPr>
            <p:ph type="title"/>
          </p:nvPr>
        </p:nvSpPr>
        <p:spPr bwMode="auto">
          <a:xfrm>
            <a:off x="455613" y="273050"/>
            <a:ext cx="822642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4164" name="Rectangle 6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5613" y="6242050"/>
            <a:ext cx="2130425" cy="47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0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65" name="Rectangle 6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2050"/>
            <a:ext cx="2895600" cy="47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0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66" name="Rectangle 7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2050"/>
            <a:ext cx="2130425" cy="47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fld id="{253C4DAF-8A35-4A3C-B118-7EA4812B459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4167" name="Rectangle 71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5613" y="1598613"/>
            <a:ext cx="8226425" cy="4497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20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115000"/>
        <a:buFont typeface="Wingdings" pitchFamily="2" charset="2"/>
        <a:buChar char="§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§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115000"/>
        <a:buFont typeface="Wingdings" pitchFamily="2" charset="2"/>
        <a:buChar char="§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115000"/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115000"/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115000"/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115000"/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115000"/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4"/>
          <p:cNvSpPr txBox="1">
            <a:spLocks noChangeArrowheads="1"/>
          </p:cNvSpPr>
          <p:nvPr/>
        </p:nvSpPr>
        <p:spPr bwMode="auto">
          <a:xfrm>
            <a:off x="762000" y="914400"/>
            <a:ext cx="7854950" cy="5016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3200" b="1"/>
              <a:t>Review Question #1</a:t>
            </a:r>
          </a:p>
          <a:p>
            <a:pPr algn="ctr"/>
            <a:endParaRPr lang="en-US" sz="2400" b="1"/>
          </a:p>
          <a:p>
            <a:pPr algn="ctr"/>
            <a:r>
              <a:rPr lang="en-US" sz="2400" b="1"/>
              <a:t>Place the following in order and match them to their discovery or idea.</a:t>
            </a:r>
          </a:p>
          <a:p>
            <a:r>
              <a:rPr lang="en-US" sz="2400" b="1"/>
              <a:t>	</a:t>
            </a:r>
            <a:endParaRPr lang="en-US" sz="2400" b="1">
              <a:solidFill>
                <a:srgbClr val="FF3300"/>
              </a:solidFill>
            </a:endParaRPr>
          </a:p>
          <a:p>
            <a:r>
              <a:rPr lang="en-US" sz="2400" b="1">
                <a:solidFill>
                  <a:srgbClr val="FFFF00"/>
                </a:solidFill>
              </a:rPr>
              <a:t>1. Gell-Mann</a:t>
            </a:r>
            <a:r>
              <a:rPr lang="en-US" sz="2400" b="1">
                <a:solidFill>
                  <a:srgbClr val="FF0000"/>
                </a:solidFill>
              </a:rPr>
              <a:t>	(h)</a:t>
            </a:r>
            <a:r>
              <a:rPr lang="en-US" sz="2400" b="1">
                <a:solidFill>
                  <a:srgbClr val="FFFF00"/>
                </a:solidFill>
              </a:rPr>
              <a:t>	 a) named and defined the atom </a:t>
            </a:r>
          </a:p>
          <a:p>
            <a:r>
              <a:rPr lang="en-US" sz="2400" b="1">
                <a:solidFill>
                  <a:srgbClr val="FFFF00"/>
                </a:solidFill>
              </a:rPr>
              <a:t>2. Chadwick	</a:t>
            </a:r>
            <a:r>
              <a:rPr lang="en-US" sz="2400" b="1">
                <a:solidFill>
                  <a:srgbClr val="FF0000"/>
                </a:solidFill>
              </a:rPr>
              <a:t>(g)</a:t>
            </a:r>
            <a:r>
              <a:rPr lang="en-US" sz="2400" b="1">
                <a:solidFill>
                  <a:srgbClr val="FFFF00"/>
                </a:solidFill>
              </a:rPr>
              <a:t>	 b) atomic theory</a:t>
            </a:r>
          </a:p>
          <a:p>
            <a:r>
              <a:rPr lang="en-US" sz="2400" b="1">
                <a:solidFill>
                  <a:srgbClr val="FFFF00"/>
                </a:solidFill>
              </a:rPr>
              <a:t>3. Schrodinger</a:t>
            </a:r>
            <a:r>
              <a:rPr lang="en-US" sz="2400" b="1">
                <a:solidFill>
                  <a:srgbClr val="FF0000"/>
                </a:solidFill>
              </a:rPr>
              <a:t>(f)</a:t>
            </a:r>
            <a:r>
              <a:rPr lang="en-US" sz="2400" b="1">
                <a:solidFill>
                  <a:srgbClr val="FFFF00"/>
                </a:solidFill>
              </a:rPr>
              <a:t>	 c) electron</a:t>
            </a:r>
          </a:p>
          <a:p>
            <a:r>
              <a:rPr lang="en-US" sz="2400" b="1">
                <a:solidFill>
                  <a:srgbClr val="FFFF00"/>
                </a:solidFill>
              </a:rPr>
              <a:t>4. Bohr</a:t>
            </a:r>
            <a:r>
              <a:rPr lang="en-US" sz="2400" b="1">
                <a:solidFill>
                  <a:srgbClr val="FF0000"/>
                </a:solidFill>
              </a:rPr>
              <a:t>(e)</a:t>
            </a:r>
            <a:r>
              <a:rPr lang="en-US" sz="2400" b="1">
                <a:solidFill>
                  <a:srgbClr val="FFFF00"/>
                </a:solidFill>
              </a:rPr>
              <a:t>		 d) positive nucleus (proton)</a:t>
            </a:r>
          </a:p>
          <a:p>
            <a:r>
              <a:rPr lang="en-US" sz="2400" b="1">
                <a:solidFill>
                  <a:srgbClr val="FFFF00"/>
                </a:solidFill>
              </a:rPr>
              <a:t>5. Rutherford</a:t>
            </a:r>
            <a:r>
              <a:rPr lang="en-US" sz="2400" b="1">
                <a:solidFill>
                  <a:srgbClr val="FF0000"/>
                </a:solidFill>
              </a:rPr>
              <a:t>(d)</a:t>
            </a:r>
            <a:r>
              <a:rPr lang="en-US" sz="2400" b="1">
                <a:solidFill>
                  <a:srgbClr val="FFFF00"/>
                </a:solidFill>
              </a:rPr>
              <a:t> 	 e) energy levels</a:t>
            </a:r>
          </a:p>
          <a:p>
            <a:r>
              <a:rPr lang="en-US" sz="2400" b="1">
                <a:solidFill>
                  <a:srgbClr val="FFFF00"/>
                </a:solidFill>
              </a:rPr>
              <a:t>6. Thomson</a:t>
            </a:r>
            <a:r>
              <a:rPr lang="en-US" sz="2400" b="1">
                <a:solidFill>
                  <a:srgbClr val="FF0000"/>
                </a:solidFill>
              </a:rPr>
              <a:t>(c)</a:t>
            </a:r>
            <a:r>
              <a:rPr lang="en-US" sz="2400" b="1">
                <a:solidFill>
                  <a:srgbClr val="FFFF00"/>
                </a:solidFill>
              </a:rPr>
              <a:t>	 f) electron cloud model</a:t>
            </a:r>
            <a:r>
              <a:rPr lang="en-US" b="1">
                <a:solidFill>
                  <a:srgbClr val="FFFF00"/>
                </a:solidFill>
              </a:rPr>
              <a:t> </a:t>
            </a:r>
          </a:p>
          <a:p>
            <a:r>
              <a:rPr lang="en-US" sz="2400" b="1">
                <a:solidFill>
                  <a:srgbClr val="FFFF00"/>
                </a:solidFill>
              </a:rPr>
              <a:t>7. Dalton</a:t>
            </a:r>
            <a:r>
              <a:rPr lang="en-US" sz="2400" b="1">
                <a:solidFill>
                  <a:srgbClr val="FF0000"/>
                </a:solidFill>
              </a:rPr>
              <a:t>(b)</a:t>
            </a:r>
            <a:r>
              <a:rPr lang="en-US" sz="2400" b="1">
                <a:solidFill>
                  <a:srgbClr val="FFFF00"/>
                </a:solidFill>
              </a:rPr>
              <a:t>		 g) neutron</a:t>
            </a:r>
          </a:p>
          <a:p>
            <a:r>
              <a:rPr lang="en-US" sz="2400" b="1">
                <a:solidFill>
                  <a:srgbClr val="FFFF00"/>
                </a:solidFill>
              </a:rPr>
              <a:t>8. Democritus</a:t>
            </a:r>
            <a:r>
              <a:rPr lang="en-US" sz="2400" b="1">
                <a:solidFill>
                  <a:srgbClr val="FF0000"/>
                </a:solidFill>
              </a:rPr>
              <a:t>(a)</a:t>
            </a:r>
            <a:r>
              <a:rPr lang="en-US" sz="2400" b="1">
                <a:solidFill>
                  <a:srgbClr val="FF3300"/>
                </a:solidFill>
              </a:rPr>
              <a:t>	 </a:t>
            </a:r>
            <a:r>
              <a:rPr lang="en-US" sz="2400" b="1">
                <a:solidFill>
                  <a:srgbClr val="FFFF00"/>
                </a:solidFill>
              </a:rPr>
              <a:t>h) quarks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4"/>
          <p:cNvSpPr txBox="1">
            <a:spLocks noChangeArrowheads="1"/>
          </p:cNvSpPr>
          <p:nvPr/>
        </p:nvSpPr>
        <p:spPr bwMode="auto">
          <a:xfrm>
            <a:off x="762000" y="914400"/>
            <a:ext cx="7854950" cy="386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3200" b="1"/>
              <a:t>Review Question #10</a:t>
            </a:r>
          </a:p>
          <a:p>
            <a:pPr algn="ctr"/>
            <a:endParaRPr lang="en-US" sz="2400" b="1"/>
          </a:p>
          <a:p>
            <a:r>
              <a:rPr lang="en-US" sz="2400" b="1"/>
              <a:t>What is indirect evidence?  How did it help humans figure out the secrets of the atom?</a:t>
            </a:r>
          </a:p>
          <a:p>
            <a:endParaRPr lang="en-US" sz="2400" b="1"/>
          </a:p>
          <a:p>
            <a:r>
              <a:rPr lang="en-US" sz="2400" b="1">
                <a:solidFill>
                  <a:srgbClr val="FF3300"/>
                </a:solidFill>
              </a:rPr>
              <a:t>	Indirect evidence is evidence one gathers without using the sense of sight.</a:t>
            </a:r>
          </a:p>
          <a:p>
            <a:endParaRPr lang="en-US" sz="2400" b="1">
              <a:solidFill>
                <a:srgbClr val="FF3300"/>
              </a:solidFill>
            </a:endParaRPr>
          </a:p>
          <a:p>
            <a:r>
              <a:rPr lang="en-US" sz="2400" b="1">
                <a:solidFill>
                  <a:srgbClr val="FF3300"/>
                </a:solidFill>
              </a:rPr>
              <a:t>This helped humans figure out the secrets of the atom because atoms are too small to be seen.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4"/>
          <p:cNvSpPr txBox="1">
            <a:spLocks noChangeArrowheads="1"/>
          </p:cNvSpPr>
          <p:nvPr/>
        </p:nvSpPr>
        <p:spPr bwMode="auto">
          <a:xfrm>
            <a:off x="762000" y="914400"/>
            <a:ext cx="7854950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3200" b="1"/>
              <a:t>Review Question #11</a:t>
            </a:r>
          </a:p>
          <a:p>
            <a:pPr algn="ctr"/>
            <a:endParaRPr lang="en-US" sz="2400" b="1"/>
          </a:p>
          <a:p>
            <a:r>
              <a:rPr lang="en-US" sz="2400" b="1"/>
              <a:t>Compare the mass and volume of the nucleus to the total mass and volume of the atom.</a:t>
            </a:r>
            <a:r>
              <a:rPr lang="en-US" sz="2400"/>
              <a:t> </a:t>
            </a:r>
          </a:p>
          <a:p>
            <a:endParaRPr lang="en-US" sz="2400"/>
          </a:p>
          <a:p>
            <a:r>
              <a:rPr lang="en-US" sz="2400">
                <a:solidFill>
                  <a:srgbClr val="FF3300"/>
                </a:solidFill>
              </a:rPr>
              <a:t>	</a:t>
            </a:r>
            <a:r>
              <a:rPr lang="en-US" sz="2400" b="1">
                <a:solidFill>
                  <a:srgbClr val="FF3300"/>
                </a:solidFill>
              </a:rPr>
              <a:t>The mass of the nucleus is equal to the mass of the atom because it contains the protons and neutrons which are by far the heaviest particles in the atom.</a:t>
            </a:r>
          </a:p>
          <a:p>
            <a:endParaRPr lang="en-US" sz="2400" b="1">
              <a:solidFill>
                <a:srgbClr val="FF3300"/>
              </a:solidFill>
            </a:endParaRPr>
          </a:p>
          <a:p>
            <a:r>
              <a:rPr lang="en-US" sz="2400" b="1">
                <a:solidFill>
                  <a:srgbClr val="FF3300"/>
                </a:solidFill>
              </a:rPr>
              <a:t>The volume of the nucleus is VERY small compared to the volume of the atom.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4"/>
          <p:cNvSpPr txBox="1">
            <a:spLocks noChangeArrowheads="1"/>
          </p:cNvSpPr>
          <p:nvPr/>
        </p:nvSpPr>
        <p:spPr bwMode="auto">
          <a:xfrm>
            <a:off x="762000" y="914400"/>
            <a:ext cx="7854950" cy="3908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3200" b="1"/>
              <a:t>Review Question #12</a:t>
            </a:r>
          </a:p>
          <a:p>
            <a:pPr algn="ctr"/>
            <a:endParaRPr lang="en-US" sz="2400" b="1"/>
          </a:p>
          <a:p>
            <a:r>
              <a:rPr lang="en-US" sz="2400" b="1"/>
              <a:t>What is the difference between the atomic mass and the atomic number?</a:t>
            </a:r>
          </a:p>
          <a:p>
            <a:endParaRPr lang="en-US" sz="2400" b="1"/>
          </a:p>
          <a:p>
            <a:r>
              <a:rPr lang="en-US" sz="2400" b="1">
                <a:solidFill>
                  <a:srgbClr val="FF3300"/>
                </a:solidFill>
              </a:rPr>
              <a:t>Atomic mass:  average mass of all existing isotopes   		    as they occur in nature.</a:t>
            </a:r>
          </a:p>
          <a:p>
            <a:endParaRPr lang="en-US" sz="2400" b="1">
              <a:solidFill>
                <a:srgbClr val="FF3300"/>
              </a:solidFill>
            </a:endParaRPr>
          </a:p>
          <a:p>
            <a:endParaRPr lang="en-US" sz="2400" b="1">
              <a:solidFill>
                <a:srgbClr val="FF3300"/>
              </a:solidFill>
            </a:endParaRPr>
          </a:p>
          <a:p>
            <a:r>
              <a:rPr lang="en-US" sz="2400" b="1">
                <a:solidFill>
                  <a:srgbClr val="FF3300"/>
                </a:solidFill>
              </a:rPr>
              <a:t>Atomic number:  Number of protons in the nucleus.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1"/>
          <p:cNvSpPr>
            <a:spLocks noChangeArrowheads="1"/>
          </p:cNvSpPr>
          <p:nvPr/>
        </p:nvSpPr>
        <p:spPr bwMode="auto">
          <a:xfrm>
            <a:off x="914400" y="304800"/>
            <a:ext cx="7848600" cy="5386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3600" b="1"/>
              <a:t>Review Question #13</a:t>
            </a:r>
          </a:p>
          <a:p>
            <a:endParaRPr lang="en-US" sz="2800" b="1"/>
          </a:p>
          <a:p>
            <a:r>
              <a:rPr lang="en-US" sz="2800" b="1"/>
              <a:t>The atomic number of Magnesium is 12 and its atomic mass is 24.  How many protons, neutrons, and electrons are in an atom of Mg?</a:t>
            </a:r>
          </a:p>
          <a:p>
            <a:endParaRPr lang="en-US" sz="2800" b="1"/>
          </a:p>
          <a:p>
            <a:r>
              <a:rPr lang="en-US" sz="2800" b="1">
                <a:solidFill>
                  <a:srgbClr val="FF0000"/>
                </a:solidFill>
              </a:rPr>
              <a:t>The atomic number assures us that there are 12 protons.  Since it is a neutral atom, it also must have 12 electrons.  With a mass of      24 amu, that means the remaining mass comes from its 12 neutrons.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 Box 4"/>
          <p:cNvSpPr txBox="1">
            <a:spLocks noChangeArrowheads="1"/>
          </p:cNvSpPr>
          <p:nvPr/>
        </p:nvSpPr>
        <p:spPr bwMode="auto">
          <a:xfrm>
            <a:off x="762000" y="328613"/>
            <a:ext cx="7854950" cy="218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3200" b="1"/>
              <a:t>Review Question #14</a:t>
            </a:r>
          </a:p>
          <a:p>
            <a:pPr algn="ctr"/>
            <a:r>
              <a:rPr lang="en-US" sz="3200" b="1"/>
              <a:t>“Explain the punch-line”</a:t>
            </a:r>
          </a:p>
          <a:p>
            <a:pPr algn="ctr"/>
            <a:endParaRPr lang="en-US" sz="2400" b="1"/>
          </a:p>
          <a:p>
            <a:endParaRPr lang="en-US" sz="2400" b="1"/>
          </a:p>
          <a:p>
            <a:endParaRPr lang="en-US" sz="2400" b="1"/>
          </a:p>
        </p:txBody>
      </p:sp>
      <p:pic>
        <p:nvPicPr>
          <p:cNvPr id="16387" name="Picture 4" descr="http://plus.maths.org/issue5/qm1/cartoon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7400" y="1524000"/>
            <a:ext cx="5181600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8" name="TextBox 3"/>
          <p:cNvSpPr txBox="1">
            <a:spLocks noChangeArrowheads="1"/>
          </p:cNvSpPr>
          <p:nvPr/>
        </p:nvSpPr>
        <p:spPr bwMode="auto">
          <a:xfrm>
            <a:off x="762000" y="5486400"/>
            <a:ext cx="746760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400" b="1">
                <a:solidFill>
                  <a:srgbClr val="FF0000"/>
                </a:solidFill>
              </a:rPr>
              <a:t>Schröedinger stated that the electron </a:t>
            </a:r>
          </a:p>
          <a:p>
            <a:pPr algn="ctr"/>
            <a:r>
              <a:rPr lang="en-US" sz="2400" b="1">
                <a:solidFill>
                  <a:srgbClr val="FF0000"/>
                </a:solidFill>
              </a:rPr>
              <a:t>is a particle </a:t>
            </a:r>
            <a:r>
              <a:rPr lang="en-US" sz="2400" b="1" u="sng">
                <a:solidFill>
                  <a:srgbClr val="FF0000"/>
                </a:solidFill>
              </a:rPr>
              <a:t>and</a:t>
            </a:r>
            <a:r>
              <a:rPr lang="en-US" sz="2400" b="1">
                <a:solidFill>
                  <a:srgbClr val="FF0000"/>
                </a:solidFill>
              </a:rPr>
              <a:t> a wave</a:t>
            </a:r>
            <a:r>
              <a:rPr lang="en-US" sz="1600">
                <a:solidFill>
                  <a:srgbClr val="FF0000"/>
                </a:solidFill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9"/>
          <p:cNvSpPr txBox="1">
            <a:spLocks noChangeArrowheads="1"/>
          </p:cNvSpPr>
          <p:nvPr/>
        </p:nvSpPr>
        <p:spPr bwMode="auto">
          <a:xfrm>
            <a:off x="762000" y="914400"/>
            <a:ext cx="7854950" cy="3908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3200" b="1"/>
              <a:t>Review Question #2</a:t>
            </a:r>
          </a:p>
          <a:p>
            <a:pPr algn="ctr"/>
            <a:endParaRPr lang="en-US" sz="2400" b="1"/>
          </a:p>
          <a:p>
            <a:r>
              <a:rPr lang="en-US" sz="2400" b="1"/>
              <a:t>List the number of protons, neutrons, and electrons for the following elements:</a:t>
            </a:r>
          </a:p>
          <a:p>
            <a:endParaRPr lang="en-US" sz="2400" b="1"/>
          </a:p>
          <a:p>
            <a:r>
              <a:rPr lang="en-US" sz="2400" b="1"/>
              <a:t>Mercury:  		</a:t>
            </a:r>
            <a:r>
              <a:rPr lang="en-US" sz="2400" b="1">
                <a:solidFill>
                  <a:srgbClr val="FF3300"/>
                </a:solidFill>
              </a:rPr>
              <a:t>p</a:t>
            </a:r>
            <a:r>
              <a:rPr lang="en-US" sz="2400" b="1" baseline="30000">
                <a:solidFill>
                  <a:srgbClr val="FF3300"/>
                </a:solidFill>
              </a:rPr>
              <a:t>+</a:t>
            </a:r>
            <a:r>
              <a:rPr lang="en-US" sz="2400" b="1">
                <a:solidFill>
                  <a:srgbClr val="FF3300"/>
                </a:solidFill>
              </a:rPr>
              <a:t> 80 		n</a:t>
            </a:r>
            <a:r>
              <a:rPr lang="en-US" sz="2400" b="1" baseline="30000">
                <a:solidFill>
                  <a:srgbClr val="FF3300"/>
                </a:solidFill>
              </a:rPr>
              <a:t>o</a:t>
            </a:r>
            <a:r>
              <a:rPr lang="en-US" sz="2400" b="1">
                <a:solidFill>
                  <a:srgbClr val="FF3300"/>
                </a:solidFill>
              </a:rPr>
              <a:t> 121 	e</a:t>
            </a:r>
            <a:r>
              <a:rPr lang="en-US" sz="2400" b="1" baseline="30000">
                <a:solidFill>
                  <a:srgbClr val="FF3300"/>
                </a:solidFill>
              </a:rPr>
              <a:t>-</a:t>
            </a:r>
            <a:r>
              <a:rPr lang="en-US" sz="2400" b="1">
                <a:solidFill>
                  <a:srgbClr val="FF3300"/>
                </a:solidFill>
              </a:rPr>
              <a:t> 80</a:t>
            </a:r>
            <a:endParaRPr lang="en-US" sz="2400" b="1"/>
          </a:p>
          <a:p>
            <a:r>
              <a:rPr lang="en-US" sz="2400" b="1"/>
              <a:t>		</a:t>
            </a:r>
          </a:p>
          <a:p>
            <a:r>
              <a:rPr lang="en-US" sz="2400" b="1"/>
              <a:t>Arsenic: 		</a:t>
            </a:r>
            <a:r>
              <a:rPr lang="en-US" sz="2400" b="1">
                <a:solidFill>
                  <a:srgbClr val="FF3300"/>
                </a:solidFill>
              </a:rPr>
              <a:t>p</a:t>
            </a:r>
            <a:r>
              <a:rPr lang="en-US" sz="2400" b="1" baseline="30000">
                <a:solidFill>
                  <a:srgbClr val="FF3300"/>
                </a:solidFill>
              </a:rPr>
              <a:t>+</a:t>
            </a:r>
            <a:r>
              <a:rPr lang="en-US" sz="2400" b="1">
                <a:solidFill>
                  <a:srgbClr val="FF3300"/>
                </a:solidFill>
              </a:rPr>
              <a:t> 33 		n</a:t>
            </a:r>
            <a:r>
              <a:rPr lang="en-US" sz="2400" b="1" baseline="30000">
                <a:solidFill>
                  <a:srgbClr val="FF3300"/>
                </a:solidFill>
              </a:rPr>
              <a:t>o </a:t>
            </a:r>
            <a:r>
              <a:rPr lang="en-US" sz="2400" b="1">
                <a:solidFill>
                  <a:srgbClr val="FF3300"/>
                </a:solidFill>
              </a:rPr>
              <a:t> 42 		e</a:t>
            </a:r>
            <a:r>
              <a:rPr lang="en-US" sz="2400" b="1" baseline="30000">
                <a:solidFill>
                  <a:srgbClr val="FF3300"/>
                </a:solidFill>
              </a:rPr>
              <a:t>- </a:t>
            </a:r>
            <a:r>
              <a:rPr lang="en-US" sz="2400" b="1">
                <a:solidFill>
                  <a:srgbClr val="FF3300"/>
                </a:solidFill>
              </a:rPr>
              <a:t> 33</a:t>
            </a:r>
          </a:p>
          <a:p>
            <a:endParaRPr lang="en-US" sz="2400" b="1"/>
          </a:p>
          <a:p>
            <a:r>
              <a:rPr lang="en-US" sz="2400" b="1"/>
              <a:t>Aluminum +3 ion: 	</a:t>
            </a:r>
            <a:r>
              <a:rPr lang="en-US" sz="2400" b="1">
                <a:solidFill>
                  <a:srgbClr val="FF3300"/>
                </a:solidFill>
              </a:rPr>
              <a:t>p</a:t>
            </a:r>
            <a:r>
              <a:rPr lang="en-US" sz="2400" b="1" baseline="30000">
                <a:solidFill>
                  <a:srgbClr val="FF3300"/>
                </a:solidFill>
              </a:rPr>
              <a:t>+</a:t>
            </a:r>
            <a:r>
              <a:rPr lang="en-US" sz="2400" b="1">
                <a:solidFill>
                  <a:srgbClr val="FF3300"/>
                </a:solidFill>
              </a:rPr>
              <a:t> 13 		n</a:t>
            </a:r>
            <a:r>
              <a:rPr lang="en-US" sz="2400" b="1" baseline="30000">
                <a:solidFill>
                  <a:srgbClr val="FF3300"/>
                </a:solidFill>
              </a:rPr>
              <a:t>o </a:t>
            </a:r>
            <a:r>
              <a:rPr lang="en-US" sz="2400" b="1">
                <a:solidFill>
                  <a:srgbClr val="FF3300"/>
                </a:solidFill>
              </a:rPr>
              <a:t>14  		e</a:t>
            </a:r>
            <a:r>
              <a:rPr lang="en-US" sz="2400" b="1" baseline="30000">
                <a:solidFill>
                  <a:srgbClr val="FF3300"/>
                </a:solidFill>
              </a:rPr>
              <a:t>- </a:t>
            </a:r>
            <a:r>
              <a:rPr lang="en-US" sz="2400" b="1">
                <a:solidFill>
                  <a:srgbClr val="FF3300"/>
                </a:solidFill>
              </a:rPr>
              <a:t>10</a:t>
            </a:r>
            <a:endParaRPr lang="en-US" sz="2400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4"/>
          <p:cNvSpPr txBox="1">
            <a:spLocks noChangeArrowheads="1"/>
          </p:cNvSpPr>
          <p:nvPr/>
        </p:nvSpPr>
        <p:spPr bwMode="auto">
          <a:xfrm>
            <a:off x="762000" y="609600"/>
            <a:ext cx="7854950" cy="5211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ctr"/>
            <a:r>
              <a:rPr lang="en-US" sz="3200" b="1"/>
              <a:t>Review Question #3</a:t>
            </a:r>
          </a:p>
          <a:p>
            <a:pPr marL="342900" indent="-342900" algn="ctr"/>
            <a:endParaRPr lang="en-US" sz="2400" b="1"/>
          </a:p>
          <a:p>
            <a:pPr marL="342900" indent="-342900"/>
            <a:r>
              <a:rPr lang="en-US" sz="2400" b="1"/>
              <a:t>Look at the following atom pairs. Label atom B as an ion, isotope, or different element.</a:t>
            </a:r>
          </a:p>
          <a:p>
            <a:pPr marL="342900" indent="-342900"/>
            <a:endParaRPr lang="en-US" sz="2400" b="1"/>
          </a:p>
          <a:p>
            <a:pPr marL="342900" indent="-342900"/>
            <a:r>
              <a:rPr lang="en-US" sz="1600" b="1"/>
              <a:t>1.   Atom A:  10 protons,  10 neutrons, 10 electrons</a:t>
            </a:r>
          </a:p>
          <a:p>
            <a:pPr marL="342900" indent="-342900"/>
            <a:r>
              <a:rPr lang="en-US" sz="1600" b="1"/>
              <a:t>      Atom B:  10 protons,  11 neutrons, 10 electrons	</a:t>
            </a:r>
            <a:r>
              <a:rPr lang="en-US" sz="2400" b="1">
                <a:solidFill>
                  <a:srgbClr val="FF3300"/>
                </a:solidFill>
              </a:rPr>
              <a:t>isotopes</a:t>
            </a:r>
            <a:endParaRPr lang="en-US" sz="1600" b="1"/>
          </a:p>
          <a:p>
            <a:pPr marL="342900" indent="-342900"/>
            <a:endParaRPr lang="en-US" sz="1600" b="1"/>
          </a:p>
          <a:p>
            <a:pPr marL="342900" indent="-342900"/>
            <a:r>
              <a:rPr lang="en-US" sz="1600" b="1"/>
              <a:t>2.   Atom A:  9 protons,  10 neutrons,  10 electrons</a:t>
            </a:r>
          </a:p>
          <a:p>
            <a:pPr marL="342900" indent="-342900"/>
            <a:r>
              <a:rPr lang="en-US" sz="1600" b="1"/>
              <a:t>      Atom B:  9 protons,  10 neutrons,  9 electrons	</a:t>
            </a:r>
            <a:r>
              <a:rPr lang="en-US" sz="2400" b="1">
                <a:solidFill>
                  <a:srgbClr val="FF3300"/>
                </a:solidFill>
              </a:rPr>
              <a:t>ions</a:t>
            </a:r>
            <a:endParaRPr lang="en-US" sz="1600" b="1"/>
          </a:p>
          <a:p>
            <a:pPr marL="342900" indent="-342900"/>
            <a:endParaRPr lang="en-US" sz="1600" b="1"/>
          </a:p>
          <a:p>
            <a:pPr marL="342900" indent="-342900"/>
            <a:r>
              <a:rPr lang="en-US" sz="1600" b="1"/>
              <a:t>3.   Atom A: 28 protons, 31 neutrons, 28 electrons</a:t>
            </a:r>
          </a:p>
          <a:p>
            <a:pPr marL="342900" indent="-342900"/>
            <a:r>
              <a:rPr lang="en-US" sz="1600" b="1"/>
              <a:t>      Atom B:  2 protons,  2 neutrons, 2 electrons		</a:t>
            </a:r>
            <a:r>
              <a:rPr lang="en-US" sz="2400" b="1">
                <a:solidFill>
                  <a:srgbClr val="FF3300"/>
                </a:solidFill>
              </a:rPr>
              <a:t>dif. elements</a:t>
            </a:r>
            <a:endParaRPr lang="en-US" sz="1600" b="1"/>
          </a:p>
          <a:p>
            <a:pPr marL="342900" indent="-342900"/>
            <a:endParaRPr lang="en-US" sz="1600" b="1"/>
          </a:p>
          <a:p>
            <a:pPr marL="342900" indent="-342900"/>
            <a:r>
              <a:rPr lang="en-US" sz="1600" b="1"/>
              <a:t>4.   Atom A:  6 protons,  6 neutrons, 6 electrons</a:t>
            </a:r>
          </a:p>
          <a:p>
            <a:pPr marL="342900" indent="-342900"/>
            <a:r>
              <a:rPr lang="en-US" sz="1600" b="1"/>
              <a:t>     Atom B:  6 protons, 6 neutrons, 8 electrons		</a:t>
            </a:r>
            <a:r>
              <a:rPr lang="en-US" sz="2400" b="1">
                <a:solidFill>
                  <a:srgbClr val="FF3300"/>
                </a:solidFill>
              </a:rPr>
              <a:t>ions</a:t>
            </a:r>
            <a:endParaRPr lang="en-US" sz="1600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 Box 4"/>
          <p:cNvSpPr txBox="1">
            <a:spLocks noChangeArrowheads="1"/>
          </p:cNvSpPr>
          <p:nvPr/>
        </p:nvSpPr>
        <p:spPr bwMode="auto">
          <a:xfrm>
            <a:off x="762000" y="795338"/>
            <a:ext cx="7854950" cy="1262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ctr"/>
            <a:r>
              <a:rPr lang="en-US" sz="3200" b="1"/>
              <a:t>Review Question #4</a:t>
            </a:r>
          </a:p>
          <a:p>
            <a:pPr marL="342900" indent="-342900" algn="ctr"/>
            <a:r>
              <a:rPr lang="en-US" sz="2000" b="1"/>
              <a:t>Draw the Bohr model for each of the following atoms:</a:t>
            </a:r>
          </a:p>
          <a:p>
            <a:pPr marL="342900" indent="-342900"/>
            <a:r>
              <a:rPr lang="en-US" sz="2400" b="1"/>
              <a:t>	</a:t>
            </a:r>
          </a:p>
        </p:txBody>
      </p:sp>
      <p:sp>
        <p:nvSpPr>
          <p:cNvPr id="6147" name="Text Box 6"/>
          <p:cNvSpPr txBox="1">
            <a:spLocks noChangeArrowheads="1"/>
          </p:cNvSpPr>
          <p:nvPr/>
        </p:nvSpPr>
        <p:spPr bwMode="auto">
          <a:xfrm>
            <a:off x="1279525" y="5449888"/>
            <a:ext cx="1382713" cy="1570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b="1"/>
              <a:t>Calcium</a:t>
            </a:r>
          </a:p>
          <a:p>
            <a:r>
              <a:rPr lang="en-US" sz="2400" b="1"/>
              <a:t>    </a:t>
            </a:r>
            <a:r>
              <a:rPr lang="en-US" sz="2400" b="1">
                <a:solidFill>
                  <a:srgbClr val="FF0000"/>
                </a:solidFill>
              </a:rPr>
              <a:t>20 e</a:t>
            </a:r>
            <a:r>
              <a:rPr lang="en-US" sz="2400" b="1" baseline="30000">
                <a:solidFill>
                  <a:srgbClr val="FF0000"/>
                </a:solidFill>
              </a:rPr>
              <a:t>-</a:t>
            </a:r>
          </a:p>
          <a:p>
            <a:endParaRPr lang="en-US" sz="2400" b="1"/>
          </a:p>
          <a:p>
            <a:endParaRPr lang="en-US" sz="2400" b="1">
              <a:solidFill>
                <a:srgbClr val="FF3300"/>
              </a:solidFill>
            </a:endParaRPr>
          </a:p>
        </p:txBody>
      </p:sp>
      <p:sp>
        <p:nvSpPr>
          <p:cNvPr id="6148" name="Text Box 7"/>
          <p:cNvSpPr txBox="1">
            <a:spLocks noChangeArrowheads="1"/>
          </p:cNvSpPr>
          <p:nvPr/>
        </p:nvSpPr>
        <p:spPr bwMode="auto">
          <a:xfrm>
            <a:off x="5546725" y="5449888"/>
            <a:ext cx="1431925" cy="1570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b="1"/>
              <a:t>Chlorine</a:t>
            </a:r>
          </a:p>
          <a:p>
            <a:r>
              <a:rPr lang="en-US" sz="2400" b="1"/>
              <a:t>    </a:t>
            </a:r>
            <a:r>
              <a:rPr lang="en-US" sz="2400" b="1">
                <a:solidFill>
                  <a:srgbClr val="FF0000"/>
                </a:solidFill>
              </a:rPr>
              <a:t>17 e</a:t>
            </a:r>
            <a:r>
              <a:rPr lang="en-US" sz="2400" b="1" baseline="30000">
                <a:solidFill>
                  <a:srgbClr val="FF0000"/>
                </a:solidFill>
              </a:rPr>
              <a:t>-</a:t>
            </a:r>
            <a:endParaRPr lang="en-US" sz="2400" b="1">
              <a:solidFill>
                <a:srgbClr val="FF0000"/>
              </a:solidFill>
            </a:endParaRPr>
          </a:p>
          <a:p>
            <a:endParaRPr lang="en-US" sz="2400" b="1"/>
          </a:p>
          <a:p>
            <a:endParaRPr lang="en-US" sz="2400" b="1">
              <a:solidFill>
                <a:srgbClr val="FF3300"/>
              </a:solidFill>
            </a:endParaRPr>
          </a:p>
        </p:txBody>
      </p:sp>
      <p:sp>
        <p:nvSpPr>
          <p:cNvPr id="6149" name="Oval 42"/>
          <p:cNvSpPr>
            <a:spLocks noChangeArrowheads="1"/>
          </p:cNvSpPr>
          <p:nvPr/>
        </p:nvSpPr>
        <p:spPr bwMode="auto">
          <a:xfrm>
            <a:off x="1981200" y="3733800"/>
            <a:ext cx="228600" cy="2286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150" name="Oval 44"/>
          <p:cNvSpPr>
            <a:spLocks noChangeArrowheads="1"/>
          </p:cNvSpPr>
          <p:nvPr/>
        </p:nvSpPr>
        <p:spPr bwMode="auto">
          <a:xfrm>
            <a:off x="1524000" y="3276600"/>
            <a:ext cx="1143000" cy="1143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151" name="Oval 46"/>
          <p:cNvSpPr>
            <a:spLocks noChangeArrowheads="1"/>
          </p:cNvSpPr>
          <p:nvPr/>
        </p:nvSpPr>
        <p:spPr bwMode="auto">
          <a:xfrm>
            <a:off x="1066800" y="2819400"/>
            <a:ext cx="2057400" cy="20574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152" name="Oval 46"/>
          <p:cNvSpPr>
            <a:spLocks noChangeArrowheads="1"/>
          </p:cNvSpPr>
          <p:nvPr/>
        </p:nvSpPr>
        <p:spPr bwMode="auto">
          <a:xfrm>
            <a:off x="609600" y="2362200"/>
            <a:ext cx="2971800" cy="29718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153" name="Oval 12"/>
          <p:cNvSpPr>
            <a:spLocks noChangeArrowheads="1"/>
          </p:cNvSpPr>
          <p:nvPr/>
        </p:nvSpPr>
        <p:spPr bwMode="auto">
          <a:xfrm>
            <a:off x="1600200" y="3352800"/>
            <a:ext cx="228600" cy="2286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6154" name="Oval 13"/>
          <p:cNvSpPr>
            <a:spLocks noChangeArrowheads="1"/>
          </p:cNvSpPr>
          <p:nvPr/>
        </p:nvSpPr>
        <p:spPr bwMode="auto">
          <a:xfrm>
            <a:off x="2362200" y="4114800"/>
            <a:ext cx="228600" cy="2286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6155" name="Oval 14"/>
          <p:cNvSpPr>
            <a:spLocks noChangeArrowheads="1"/>
          </p:cNvSpPr>
          <p:nvPr/>
        </p:nvSpPr>
        <p:spPr bwMode="auto">
          <a:xfrm>
            <a:off x="1828800" y="2743200"/>
            <a:ext cx="228600" cy="2286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6156" name="Oval 15"/>
          <p:cNvSpPr>
            <a:spLocks noChangeArrowheads="1"/>
          </p:cNvSpPr>
          <p:nvPr/>
        </p:nvSpPr>
        <p:spPr bwMode="auto">
          <a:xfrm>
            <a:off x="2133600" y="2743200"/>
            <a:ext cx="228600" cy="2286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6157" name="Oval 16"/>
          <p:cNvSpPr>
            <a:spLocks noChangeArrowheads="1"/>
          </p:cNvSpPr>
          <p:nvPr/>
        </p:nvSpPr>
        <p:spPr bwMode="auto">
          <a:xfrm>
            <a:off x="2971800" y="3581400"/>
            <a:ext cx="228600" cy="2286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6158" name="Oval 17"/>
          <p:cNvSpPr>
            <a:spLocks noChangeArrowheads="1"/>
          </p:cNvSpPr>
          <p:nvPr/>
        </p:nvSpPr>
        <p:spPr bwMode="auto">
          <a:xfrm>
            <a:off x="2971800" y="3886200"/>
            <a:ext cx="228600" cy="2286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6159" name="Oval 18"/>
          <p:cNvSpPr>
            <a:spLocks noChangeArrowheads="1"/>
          </p:cNvSpPr>
          <p:nvPr/>
        </p:nvSpPr>
        <p:spPr bwMode="auto">
          <a:xfrm>
            <a:off x="2133600" y="4724400"/>
            <a:ext cx="228600" cy="2286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6160" name="Oval 19"/>
          <p:cNvSpPr>
            <a:spLocks noChangeArrowheads="1"/>
          </p:cNvSpPr>
          <p:nvPr/>
        </p:nvSpPr>
        <p:spPr bwMode="auto">
          <a:xfrm>
            <a:off x="1828800" y="4724400"/>
            <a:ext cx="228600" cy="2286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6161" name="Oval 20"/>
          <p:cNvSpPr>
            <a:spLocks noChangeArrowheads="1"/>
          </p:cNvSpPr>
          <p:nvPr/>
        </p:nvSpPr>
        <p:spPr bwMode="auto">
          <a:xfrm>
            <a:off x="990600" y="3581400"/>
            <a:ext cx="228600" cy="2286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6162" name="Oval 21"/>
          <p:cNvSpPr>
            <a:spLocks noChangeArrowheads="1"/>
          </p:cNvSpPr>
          <p:nvPr/>
        </p:nvSpPr>
        <p:spPr bwMode="auto">
          <a:xfrm>
            <a:off x="990600" y="3886200"/>
            <a:ext cx="228600" cy="2286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6163" name="Oval 22"/>
          <p:cNvSpPr>
            <a:spLocks noChangeArrowheads="1"/>
          </p:cNvSpPr>
          <p:nvPr/>
        </p:nvSpPr>
        <p:spPr bwMode="auto">
          <a:xfrm>
            <a:off x="3429000" y="3581400"/>
            <a:ext cx="228600" cy="2286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6164" name="Oval 23"/>
          <p:cNvSpPr>
            <a:spLocks noChangeArrowheads="1"/>
          </p:cNvSpPr>
          <p:nvPr/>
        </p:nvSpPr>
        <p:spPr bwMode="auto">
          <a:xfrm>
            <a:off x="3429000" y="3886200"/>
            <a:ext cx="228600" cy="2286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6165" name="Oval 24"/>
          <p:cNvSpPr>
            <a:spLocks noChangeArrowheads="1"/>
          </p:cNvSpPr>
          <p:nvPr/>
        </p:nvSpPr>
        <p:spPr bwMode="auto">
          <a:xfrm>
            <a:off x="533400" y="3581400"/>
            <a:ext cx="228600" cy="2286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6166" name="Oval 25"/>
          <p:cNvSpPr>
            <a:spLocks noChangeArrowheads="1"/>
          </p:cNvSpPr>
          <p:nvPr/>
        </p:nvSpPr>
        <p:spPr bwMode="auto">
          <a:xfrm>
            <a:off x="533400" y="3886200"/>
            <a:ext cx="228600" cy="2286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6167" name="Oval 26"/>
          <p:cNvSpPr>
            <a:spLocks noChangeArrowheads="1"/>
          </p:cNvSpPr>
          <p:nvPr/>
        </p:nvSpPr>
        <p:spPr bwMode="auto">
          <a:xfrm>
            <a:off x="1905000" y="2286000"/>
            <a:ext cx="228600" cy="2286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6168" name="Oval 27"/>
          <p:cNvSpPr>
            <a:spLocks noChangeArrowheads="1"/>
          </p:cNvSpPr>
          <p:nvPr/>
        </p:nvSpPr>
        <p:spPr bwMode="auto">
          <a:xfrm>
            <a:off x="2209800" y="2286000"/>
            <a:ext cx="228600" cy="2286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6169" name="Oval 28"/>
          <p:cNvSpPr>
            <a:spLocks noChangeArrowheads="1"/>
          </p:cNvSpPr>
          <p:nvPr/>
        </p:nvSpPr>
        <p:spPr bwMode="auto">
          <a:xfrm>
            <a:off x="1905000" y="5181600"/>
            <a:ext cx="228600" cy="2286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6170" name="Oval 29"/>
          <p:cNvSpPr>
            <a:spLocks noChangeArrowheads="1"/>
          </p:cNvSpPr>
          <p:nvPr/>
        </p:nvSpPr>
        <p:spPr bwMode="auto">
          <a:xfrm>
            <a:off x="2209800" y="5181600"/>
            <a:ext cx="228600" cy="2286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6171" name="Oval 33"/>
          <p:cNvSpPr>
            <a:spLocks noChangeArrowheads="1"/>
          </p:cNvSpPr>
          <p:nvPr/>
        </p:nvSpPr>
        <p:spPr bwMode="auto">
          <a:xfrm>
            <a:off x="990600" y="2667000"/>
            <a:ext cx="228600" cy="2286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6172" name="Oval 34"/>
          <p:cNvSpPr>
            <a:spLocks noChangeArrowheads="1"/>
          </p:cNvSpPr>
          <p:nvPr/>
        </p:nvSpPr>
        <p:spPr bwMode="auto">
          <a:xfrm>
            <a:off x="3048000" y="4724400"/>
            <a:ext cx="228600" cy="2286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6173" name="Oval 42"/>
          <p:cNvSpPr>
            <a:spLocks noChangeArrowheads="1"/>
          </p:cNvSpPr>
          <p:nvPr/>
        </p:nvSpPr>
        <p:spPr bwMode="auto">
          <a:xfrm>
            <a:off x="6172200" y="3733800"/>
            <a:ext cx="228600" cy="2286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174" name="Oval 44"/>
          <p:cNvSpPr>
            <a:spLocks noChangeArrowheads="1"/>
          </p:cNvSpPr>
          <p:nvPr/>
        </p:nvSpPr>
        <p:spPr bwMode="auto">
          <a:xfrm>
            <a:off x="5715000" y="3276600"/>
            <a:ext cx="1143000" cy="1143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175" name="Oval 46"/>
          <p:cNvSpPr>
            <a:spLocks noChangeArrowheads="1"/>
          </p:cNvSpPr>
          <p:nvPr/>
        </p:nvSpPr>
        <p:spPr bwMode="auto">
          <a:xfrm>
            <a:off x="5257800" y="2819400"/>
            <a:ext cx="2057400" cy="20574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176" name="Oval 46"/>
          <p:cNvSpPr>
            <a:spLocks noChangeArrowheads="1"/>
          </p:cNvSpPr>
          <p:nvPr/>
        </p:nvSpPr>
        <p:spPr bwMode="auto">
          <a:xfrm>
            <a:off x="4800600" y="2362200"/>
            <a:ext cx="2971800" cy="29718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177" name="Oval 39"/>
          <p:cNvSpPr>
            <a:spLocks noChangeArrowheads="1"/>
          </p:cNvSpPr>
          <p:nvPr/>
        </p:nvSpPr>
        <p:spPr bwMode="auto">
          <a:xfrm>
            <a:off x="5791200" y="3352800"/>
            <a:ext cx="228600" cy="2286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6178" name="Oval 40"/>
          <p:cNvSpPr>
            <a:spLocks noChangeArrowheads="1"/>
          </p:cNvSpPr>
          <p:nvPr/>
        </p:nvSpPr>
        <p:spPr bwMode="auto">
          <a:xfrm>
            <a:off x="6553200" y="4114800"/>
            <a:ext cx="228600" cy="2286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6179" name="Oval 41"/>
          <p:cNvSpPr>
            <a:spLocks noChangeArrowheads="1"/>
          </p:cNvSpPr>
          <p:nvPr/>
        </p:nvSpPr>
        <p:spPr bwMode="auto">
          <a:xfrm>
            <a:off x="6019800" y="2743200"/>
            <a:ext cx="228600" cy="2286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6180" name="Oval 42"/>
          <p:cNvSpPr>
            <a:spLocks noChangeArrowheads="1"/>
          </p:cNvSpPr>
          <p:nvPr/>
        </p:nvSpPr>
        <p:spPr bwMode="auto">
          <a:xfrm>
            <a:off x="6324600" y="2743200"/>
            <a:ext cx="228600" cy="2286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6181" name="Oval 43"/>
          <p:cNvSpPr>
            <a:spLocks noChangeArrowheads="1"/>
          </p:cNvSpPr>
          <p:nvPr/>
        </p:nvSpPr>
        <p:spPr bwMode="auto">
          <a:xfrm>
            <a:off x="7162800" y="3581400"/>
            <a:ext cx="228600" cy="2286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6182" name="Oval 44"/>
          <p:cNvSpPr>
            <a:spLocks noChangeArrowheads="1"/>
          </p:cNvSpPr>
          <p:nvPr/>
        </p:nvSpPr>
        <p:spPr bwMode="auto">
          <a:xfrm>
            <a:off x="7162800" y="3886200"/>
            <a:ext cx="228600" cy="2286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6183" name="Oval 45"/>
          <p:cNvSpPr>
            <a:spLocks noChangeArrowheads="1"/>
          </p:cNvSpPr>
          <p:nvPr/>
        </p:nvSpPr>
        <p:spPr bwMode="auto">
          <a:xfrm>
            <a:off x="6324600" y="4724400"/>
            <a:ext cx="228600" cy="2286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6184" name="Oval 46"/>
          <p:cNvSpPr>
            <a:spLocks noChangeArrowheads="1"/>
          </p:cNvSpPr>
          <p:nvPr/>
        </p:nvSpPr>
        <p:spPr bwMode="auto">
          <a:xfrm>
            <a:off x="6019800" y="4724400"/>
            <a:ext cx="228600" cy="2286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6185" name="Oval 47"/>
          <p:cNvSpPr>
            <a:spLocks noChangeArrowheads="1"/>
          </p:cNvSpPr>
          <p:nvPr/>
        </p:nvSpPr>
        <p:spPr bwMode="auto">
          <a:xfrm>
            <a:off x="5181600" y="3581400"/>
            <a:ext cx="228600" cy="2286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6186" name="Oval 48"/>
          <p:cNvSpPr>
            <a:spLocks noChangeArrowheads="1"/>
          </p:cNvSpPr>
          <p:nvPr/>
        </p:nvSpPr>
        <p:spPr bwMode="auto">
          <a:xfrm>
            <a:off x="5181600" y="3886200"/>
            <a:ext cx="228600" cy="2286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6187" name="Oval 49"/>
          <p:cNvSpPr>
            <a:spLocks noChangeArrowheads="1"/>
          </p:cNvSpPr>
          <p:nvPr/>
        </p:nvSpPr>
        <p:spPr bwMode="auto">
          <a:xfrm>
            <a:off x="7620000" y="3581400"/>
            <a:ext cx="228600" cy="2286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6188" name="Oval 51"/>
          <p:cNvSpPr>
            <a:spLocks noChangeArrowheads="1"/>
          </p:cNvSpPr>
          <p:nvPr/>
        </p:nvSpPr>
        <p:spPr bwMode="auto">
          <a:xfrm>
            <a:off x="4724400" y="3581400"/>
            <a:ext cx="228600" cy="2286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6189" name="Oval 53"/>
          <p:cNvSpPr>
            <a:spLocks noChangeArrowheads="1"/>
          </p:cNvSpPr>
          <p:nvPr/>
        </p:nvSpPr>
        <p:spPr bwMode="auto">
          <a:xfrm>
            <a:off x="6096000" y="2286000"/>
            <a:ext cx="228600" cy="2286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6190" name="Oval 55"/>
          <p:cNvSpPr>
            <a:spLocks noChangeArrowheads="1"/>
          </p:cNvSpPr>
          <p:nvPr/>
        </p:nvSpPr>
        <p:spPr bwMode="auto">
          <a:xfrm>
            <a:off x="6096000" y="5181600"/>
            <a:ext cx="228600" cy="2286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6191" name="Oval 56"/>
          <p:cNvSpPr>
            <a:spLocks noChangeArrowheads="1"/>
          </p:cNvSpPr>
          <p:nvPr/>
        </p:nvSpPr>
        <p:spPr bwMode="auto">
          <a:xfrm>
            <a:off x="6477000" y="2286000"/>
            <a:ext cx="228600" cy="2286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6192" name="Oval 57"/>
          <p:cNvSpPr>
            <a:spLocks noChangeArrowheads="1"/>
          </p:cNvSpPr>
          <p:nvPr/>
        </p:nvSpPr>
        <p:spPr bwMode="auto">
          <a:xfrm>
            <a:off x="5181600" y="2667000"/>
            <a:ext cx="228600" cy="2286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6193" name="Oval 58"/>
          <p:cNvSpPr>
            <a:spLocks noChangeArrowheads="1"/>
          </p:cNvSpPr>
          <p:nvPr/>
        </p:nvSpPr>
        <p:spPr bwMode="auto">
          <a:xfrm>
            <a:off x="7239000" y="4724400"/>
            <a:ext cx="228600" cy="2286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 Box 5"/>
          <p:cNvSpPr txBox="1">
            <a:spLocks noChangeArrowheads="1"/>
          </p:cNvSpPr>
          <p:nvPr/>
        </p:nvSpPr>
        <p:spPr bwMode="auto">
          <a:xfrm>
            <a:off x="533400" y="609600"/>
            <a:ext cx="8083550" cy="110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ctr"/>
            <a:r>
              <a:rPr lang="en-US" sz="3200" b="1"/>
              <a:t>Review Question #5</a:t>
            </a:r>
          </a:p>
          <a:p>
            <a:pPr marL="342900" indent="-342900" algn="ctr"/>
            <a:endParaRPr lang="en-US" sz="1000" b="1"/>
          </a:p>
          <a:p>
            <a:pPr marL="342900" indent="-342900"/>
            <a:r>
              <a:rPr lang="en-US" sz="2400" b="1"/>
              <a:t>Draw the Bohr model for each of the following atoms:</a:t>
            </a:r>
          </a:p>
        </p:txBody>
      </p:sp>
      <p:sp>
        <p:nvSpPr>
          <p:cNvPr id="7171" name="Text Box 6"/>
          <p:cNvSpPr txBox="1">
            <a:spLocks noChangeArrowheads="1"/>
          </p:cNvSpPr>
          <p:nvPr/>
        </p:nvSpPr>
        <p:spPr bwMode="auto">
          <a:xfrm>
            <a:off x="914400" y="5486400"/>
            <a:ext cx="2441575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2400" b="1"/>
              <a:t>Titanium +2 ion</a:t>
            </a:r>
          </a:p>
          <a:p>
            <a:pPr algn="ctr"/>
            <a:r>
              <a:rPr lang="en-US" sz="2400" b="1">
                <a:solidFill>
                  <a:srgbClr val="FF0000"/>
                </a:solidFill>
              </a:rPr>
              <a:t>20e</a:t>
            </a:r>
            <a:r>
              <a:rPr lang="en-US" sz="2400" b="1" baseline="30000">
                <a:solidFill>
                  <a:srgbClr val="FF0000"/>
                </a:solidFill>
              </a:rPr>
              <a:t>-</a:t>
            </a:r>
            <a:r>
              <a:rPr lang="en-US" sz="2400">
                <a:solidFill>
                  <a:srgbClr val="FF0000"/>
                </a:solidFill>
              </a:rPr>
              <a:t> </a:t>
            </a:r>
            <a:endParaRPr lang="en-US" sz="2400" b="1">
              <a:solidFill>
                <a:srgbClr val="FF0000"/>
              </a:solidFill>
            </a:endParaRPr>
          </a:p>
          <a:p>
            <a:pPr algn="ctr"/>
            <a:endParaRPr lang="en-US" sz="2400" b="1"/>
          </a:p>
          <a:p>
            <a:pPr algn="ctr"/>
            <a:endParaRPr lang="en-US" sz="2400" b="1">
              <a:solidFill>
                <a:srgbClr val="FF3300"/>
              </a:solidFill>
            </a:endParaRPr>
          </a:p>
        </p:txBody>
      </p:sp>
      <p:sp>
        <p:nvSpPr>
          <p:cNvPr id="7172" name="Text Box 7"/>
          <p:cNvSpPr txBox="1">
            <a:spLocks noChangeArrowheads="1"/>
          </p:cNvSpPr>
          <p:nvPr/>
        </p:nvSpPr>
        <p:spPr bwMode="auto">
          <a:xfrm>
            <a:off x="5105400" y="5486400"/>
            <a:ext cx="2354263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2400" b="1"/>
              <a:t>Nitrogen -3 ion</a:t>
            </a:r>
          </a:p>
          <a:p>
            <a:pPr algn="ctr"/>
            <a:r>
              <a:rPr lang="en-US" sz="2400" b="1">
                <a:solidFill>
                  <a:srgbClr val="FF0000"/>
                </a:solidFill>
              </a:rPr>
              <a:t>10e</a:t>
            </a:r>
            <a:r>
              <a:rPr lang="en-US" sz="2400" b="1" baseline="30000">
                <a:solidFill>
                  <a:srgbClr val="FF0000"/>
                </a:solidFill>
              </a:rPr>
              <a:t>-</a:t>
            </a:r>
          </a:p>
          <a:p>
            <a:pPr algn="ctr"/>
            <a:endParaRPr lang="en-US" sz="2400" b="1"/>
          </a:p>
        </p:txBody>
      </p:sp>
      <p:sp>
        <p:nvSpPr>
          <p:cNvPr id="7173" name="Oval 42"/>
          <p:cNvSpPr>
            <a:spLocks noChangeArrowheads="1"/>
          </p:cNvSpPr>
          <p:nvPr/>
        </p:nvSpPr>
        <p:spPr bwMode="auto">
          <a:xfrm>
            <a:off x="6248400" y="3733800"/>
            <a:ext cx="228600" cy="2286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174" name="Oval 44"/>
          <p:cNvSpPr>
            <a:spLocks noChangeArrowheads="1"/>
          </p:cNvSpPr>
          <p:nvPr/>
        </p:nvSpPr>
        <p:spPr bwMode="auto">
          <a:xfrm>
            <a:off x="5791200" y="3276600"/>
            <a:ext cx="1143000" cy="1143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175" name="Oval 46"/>
          <p:cNvSpPr>
            <a:spLocks noChangeArrowheads="1"/>
          </p:cNvSpPr>
          <p:nvPr/>
        </p:nvSpPr>
        <p:spPr bwMode="auto">
          <a:xfrm>
            <a:off x="5334000" y="2819400"/>
            <a:ext cx="2057400" cy="20574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176" name="Oval 46"/>
          <p:cNvSpPr>
            <a:spLocks noChangeArrowheads="1"/>
          </p:cNvSpPr>
          <p:nvPr/>
        </p:nvSpPr>
        <p:spPr bwMode="auto">
          <a:xfrm>
            <a:off x="4876800" y="2362200"/>
            <a:ext cx="2971800" cy="29718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177" name="Oval 42"/>
          <p:cNvSpPr>
            <a:spLocks noChangeArrowheads="1"/>
          </p:cNvSpPr>
          <p:nvPr/>
        </p:nvSpPr>
        <p:spPr bwMode="auto">
          <a:xfrm>
            <a:off x="1981200" y="3733800"/>
            <a:ext cx="228600" cy="2286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178" name="Oval 44"/>
          <p:cNvSpPr>
            <a:spLocks noChangeArrowheads="1"/>
          </p:cNvSpPr>
          <p:nvPr/>
        </p:nvSpPr>
        <p:spPr bwMode="auto">
          <a:xfrm>
            <a:off x="1524000" y="3276600"/>
            <a:ext cx="1143000" cy="1143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179" name="Oval 46"/>
          <p:cNvSpPr>
            <a:spLocks noChangeArrowheads="1"/>
          </p:cNvSpPr>
          <p:nvPr/>
        </p:nvSpPr>
        <p:spPr bwMode="auto">
          <a:xfrm>
            <a:off x="1066800" y="2819400"/>
            <a:ext cx="2057400" cy="20574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180" name="Oval 46"/>
          <p:cNvSpPr>
            <a:spLocks noChangeArrowheads="1"/>
          </p:cNvSpPr>
          <p:nvPr/>
        </p:nvSpPr>
        <p:spPr bwMode="auto">
          <a:xfrm>
            <a:off x="609600" y="2362200"/>
            <a:ext cx="2971800" cy="29718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181" name="Oval 17"/>
          <p:cNvSpPr>
            <a:spLocks noChangeArrowheads="1"/>
          </p:cNvSpPr>
          <p:nvPr/>
        </p:nvSpPr>
        <p:spPr bwMode="auto">
          <a:xfrm>
            <a:off x="1600200" y="3352800"/>
            <a:ext cx="228600" cy="2286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182" name="Oval 18"/>
          <p:cNvSpPr>
            <a:spLocks noChangeArrowheads="1"/>
          </p:cNvSpPr>
          <p:nvPr/>
        </p:nvSpPr>
        <p:spPr bwMode="auto">
          <a:xfrm>
            <a:off x="2362200" y="4114800"/>
            <a:ext cx="228600" cy="2286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183" name="Oval 19"/>
          <p:cNvSpPr>
            <a:spLocks noChangeArrowheads="1"/>
          </p:cNvSpPr>
          <p:nvPr/>
        </p:nvSpPr>
        <p:spPr bwMode="auto">
          <a:xfrm>
            <a:off x="1828800" y="2743200"/>
            <a:ext cx="228600" cy="2286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184" name="Oval 20"/>
          <p:cNvSpPr>
            <a:spLocks noChangeArrowheads="1"/>
          </p:cNvSpPr>
          <p:nvPr/>
        </p:nvSpPr>
        <p:spPr bwMode="auto">
          <a:xfrm>
            <a:off x="2133600" y="2743200"/>
            <a:ext cx="228600" cy="2286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185" name="Oval 21"/>
          <p:cNvSpPr>
            <a:spLocks noChangeArrowheads="1"/>
          </p:cNvSpPr>
          <p:nvPr/>
        </p:nvSpPr>
        <p:spPr bwMode="auto">
          <a:xfrm>
            <a:off x="2971800" y="3581400"/>
            <a:ext cx="228600" cy="2286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186" name="Oval 22"/>
          <p:cNvSpPr>
            <a:spLocks noChangeArrowheads="1"/>
          </p:cNvSpPr>
          <p:nvPr/>
        </p:nvSpPr>
        <p:spPr bwMode="auto">
          <a:xfrm>
            <a:off x="2971800" y="3886200"/>
            <a:ext cx="228600" cy="2286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187" name="Oval 23"/>
          <p:cNvSpPr>
            <a:spLocks noChangeArrowheads="1"/>
          </p:cNvSpPr>
          <p:nvPr/>
        </p:nvSpPr>
        <p:spPr bwMode="auto">
          <a:xfrm>
            <a:off x="2133600" y="4724400"/>
            <a:ext cx="228600" cy="2286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188" name="Oval 24"/>
          <p:cNvSpPr>
            <a:spLocks noChangeArrowheads="1"/>
          </p:cNvSpPr>
          <p:nvPr/>
        </p:nvSpPr>
        <p:spPr bwMode="auto">
          <a:xfrm>
            <a:off x="1828800" y="4724400"/>
            <a:ext cx="228600" cy="2286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189" name="Oval 25"/>
          <p:cNvSpPr>
            <a:spLocks noChangeArrowheads="1"/>
          </p:cNvSpPr>
          <p:nvPr/>
        </p:nvSpPr>
        <p:spPr bwMode="auto">
          <a:xfrm>
            <a:off x="990600" y="3581400"/>
            <a:ext cx="228600" cy="2286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190" name="Oval 26"/>
          <p:cNvSpPr>
            <a:spLocks noChangeArrowheads="1"/>
          </p:cNvSpPr>
          <p:nvPr/>
        </p:nvSpPr>
        <p:spPr bwMode="auto">
          <a:xfrm>
            <a:off x="990600" y="3886200"/>
            <a:ext cx="228600" cy="2286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191" name="Oval 27"/>
          <p:cNvSpPr>
            <a:spLocks noChangeArrowheads="1"/>
          </p:cNvSpPr>
          <p:nvPr/>
        </p:nvSpPr>
        <p:spPr bwMode="auto">
          <a:xfrm>
            <a:off x="3429000" y="3581400"/>
            <a:ext cx="228600" cy="2286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192" name="Oval 28"/>
          <p:cNvSpPr>
            <a:spLocks noChangeArrowheads="1"/>
          </p:cNvSpPr>
          <p:nvPr/>
        </p:nvSpPr>
        <p:spPr bwMode="auto">
          <a:xfrm>
            <a:off x="3429000" y="3886200"/>
            <a:ext cx="228600" cy="2286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193" name="Oval 29"/>
          <p:cNvSpPr>
            <a:spLocks noChangeArrowheads="1"/>
          </p:cNvSpPr>
          <p:nvPr/>
        </p:nvSpPr>
        <p:spPr bwMode="auto">
          <a:xfrm>
            <a:off x="533400" y="3581400"/>
            <a:ext cx="228600" cy="2286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194" name="Oval 30"/>
          <p:cNvSpPr>
            <a:spLocks noChangeArrowheads="1"/>
          </p:cNvSpPr>
          <p:nvPr/>
        </p:nvSpPr>
        <p:spPr bwMode="auto">
          <a:xfrm>
            <a:off x="533400" y="3886200"/>
            <a:ext cx="228600" cy="2286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195" name="Oval 31"/>
          <p:cNvSpPr>
            <a:spLocks noChangeArrowheads="1"/>
          </p:cNvSpPr>
          <p:nvPr/>
        </p:nvSpPr>
        <p:spPr bwMode="auto">
          <a:xfrm>
            <a:off x="1905000" y="2286000"/>
            <a:ext cx="228600" cy="2286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196" name="Oval 32"/>
          <p:cNvSpPr>
            <a:spLocks noChangeArrowheads="1"/>
          </p:cNvSpPr>
          <p:nvPr/>
        </p:nvSpPr>
        <p:spPr bwMode="auto">
          <a:xfrm>
            <a:off x="2209800" y="2286000"/>
            <a:ext cx="228600" cy="2286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197" name="Oval 33"/>
          <p:cNvSpPr>
            <a:spLocks noChangeArrowheads="1"/>
          </p:cNvSpPr>
          <p:nvPr/>
        </p:nvSpPr>
        <p:spPr bwMode="auto">
          <a:xfrm>
            <a:off x="1905000" y="5181600"/>
            <a:ext cx="228600" cy="2286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198" name="Oval 34"/>
          <p:cNvSpPr>
            <a:spLocks noChangeArrowheads="1"/>
          </p:cNvSpPr>
          <p:nvPr/>
        </p:nvSpPr>
        <p:spPr bwMode="auto">
          <a:xfrm>
            <a:off x="2209800" y="5181600"/>
            <a:ext cx="228600" cy="2286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199" name="Oval 35"/>
          <p:cNvSpPr>
            <a:spLocks noChangeArrowheads="1"/>
          </p:cNvSpPr>
          <p:nvPr/>
        </p:nvSpPr>
        <p:spPr bwMode="auto">
          <a:xfrm>
            <a:off x="990600" y="2667000"/>
            <a:ext cx="228600" cy="2286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200" name="Oval 36"/>
          <p:cNvSpPr>
            <a:spLocks noChangeArrowheads="1"/>
          </p:cNvSpPr>
          <p:nvPr/>
        </p:nvSpPr>
        <p:spPr bwMode="auto">
          <a:xfrm>
            <a:off x="3048000" y="4724400"/>
            <a:ext cx="228600" cy="2286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201" name="Oval 42"/>
          <p:cNvSpPr>
            <a:spLocks noChangeArrowheads="1"/>
          </p:cNvSpPr>
          <p:nvPr/>
        </p:nvSpPr>
        <p:spPr bwMode="auto">
          <a:xfrm>
            <a:off x="6248400" y="3733800"/>
            <a:ext cx="228600" cy="2286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202" name="Oval 44"/>
          <p:cNvSpPr>
            <a:spLocks noChangeArrowheads="1"/>
          </p:cNvSpPr>
          <p:nvPr/>
        </p:nvSpPr>
        <p:spPr bwMode="auto">
          <a:xfrm>
            <a:off x="5791200" y="3276600"/>
            <a:ext cx="1143000" cy="1143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203" name="Oval 46"/>
          <p:cNvSpPr>
            <a:spLocks noChangeArrowheads="1"/>
          </p:cNvSpPr>
          <p:nvPr/>
        </p:nvSpPr>
        <p:spPr bwMode="auto">
          <a:xfrm>
            <a:off x="5334000" y="2819400"/>
            <a:ext cx="2057400" cy="20574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204" name="Oval 46"/>
          <p:cNvSpPr>
            <a:spLocks noChangeArrowheads="1"/>
          </p:cNvSpPr>
          <p:nvPr/>
        </p:nvSpPr>
        <p:spPr bwMode="auto">
          <a:xfrm>
            <a:off x="4876800" y="2362200"/>
            <a:ext cx="2971800" cy="29718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205" name="Oval 41"/>
          <p:cNvSpPr>
            <a:spLocks noChangeArrowheads="1"/>
          </p:cNvSpPr>
          <p:nvPr/>
        </p:nvSpPr>
        <p:spPr bwMode="auto">
          <a:xfrm>
            <a:off x="5867400" y="3352800"/>
            <a:ext cx="228600" cy="2286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206" name="Oval 42"/>
          <p:cNvSpPr>
            <a:spLocks noChangeArrowheads="1"/>
          </p:cNvSpPr>
          <p:nvPr/>
        </p:nvSpPr>
        <p:spPr bwMode="auto">
          <a:xfrm>
            <a:off x="6629400" y="4114800"/>
            <a:ext cx="228600" cy="2286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207" name="Oval 43"/>
          <p:cNvSpPr>
            <a:spLocks noChangeArrowheads="1"/>
          </p:cNvSpPr>
          <p:nvPr/>
        </p:nvSpPr>
        <p:spPr bwMode="auto">
          <a:xfrm>
            <a:off x="6096000" y="2743200"/>
            <a:ext cx="228600" cy="2286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208" name="Oval 44"/>
          <p:cNvSpPr>
            <a:spLocks noChangeArrowheads="1"/>
          </p:cNvSpPr>
          <p:nvPr/>
        </p:nvSpPr>
        <p:spPr bwMode="auto">
          <a:xfrm>
            <a:off x="6400800" y="2743200"/>
            <a:ext cx="228600" cy="2286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209" name="Oval 45"/>
          <p:cNvSpPr>
            <a:spLocks noChangeArrowheads="1"/>
          </p:cNvSpPr>
          <p:nvPr/>
        </p:nvSpPr>
        <p:spPr bwMode="auto">
          <a:xfrm>
            <a:off x="7239000" y="3581400"/>
            <a:ext cx="228600" cy="2286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210" name="Oval 46"/>
          <p:cNvSpPr>
            <a:spLocks noChangeArrowheads="1"/>
          </p:cNvSpPr>
          <p:nvPr/>
        </p:nvSpPr>
        <p:spPr bwMode="auto">
          <a:xfrm>
            <a:off x="7239000" y="3886200"/>
            <a:ext cx="228600" cy="2286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211" name="Oval 47"/>
          <p:cNvSpPr>
            <a:spLocks noChangeArrowheads="1"/>
          </p:cNvSpPr>
          <p:nvPr/>
        </p:nvSpPr>
        <p:spPr bwMode="auto">
          <a:xfrm>
            <a:off x="6400800" y="4724400"/>
            <a:ext cx="228600" cy="2286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212" name="Oval 48"/>
          <p:cNvSpPr>
            <a:spLocks noChangeArrowheads="1"/>
          </p:cNvSpPr>
          <p:nvPr/>
        </p:nvSpPr>
        <p:spPr bwMode="auto">
          <a:xfrm>
            <a:off x="6096000" y="4724400"/>
            <a:ext cx="228600" cy="2286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213" name="Oval 49"/>
          <p:cNvSpPr>
            <a:spLocks noChangeArrowheads="1"/>
          </p:cNvSpPr>
          <p:nvPr/>
        </p:nvSpPr>
        <p:spPr bwMode="auto">
          <a:xfrm>
            <a:off x="5257800" y="3581400"/>
            <a:ext cx="228600" cy="2286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214" name="Oval 50"/>
          <p:cNvSpPr>
            <a:spLocks noChangeArrowheads="1"/>
          </p:cNvSpPr>
          <p:nvPr/>
        </p:nvSpPr>
        <p:spPr bwMode="auto">
          <a:xfrm>
            <a:off x="5257800" y="3886200"/>
            <a:ext cx="228600" cy="2286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 Box 4"/>
          <p:cNvSpPr txBox="1">
            <a:spLocks noChangeArrowheads="1"/>
          </p:cNvSpPr>
          <p:nvPr/>
        </p:nvSpPr>
        <p:spPr bwMode="auto">
          <a:xfrm>
            <a:off x="762000" y="914400"/>
            <a:ext cx="7854950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3200" b="1"/>
              <a:t>Review Question #6</a:t>
            </a:r>
          </a:p>
          <a:p>
            <a:pPr algn="ctr"/>
            <a:endParaRPr lang="en-US" sz="2400" b="1"/>
          </a:p>
          <a:p>
            <a:r>
              <a:rPr lang="en-US" sz="2400" b="1"/>
              <a:t>Compare the masses of the proton, electron, and neutron.  State your answers in atomic mass units or grams.</a:t>
            </a:r>
            <a:r>
              <a:rPr lang="en-US" sz="2400"/>
              <a:t> </a:t>
            </a:r>
          </a:p>
          <a:p>
            <a:endParaRPr lang="en-US" sz="2400"/>
          </a:p>
          <a:p>
            <a:endParaRPr lang="en-US" sz="2400"/>
          </a:p>
          <a:p>
            <a:r>
              <a:rPr lang="en-US" sz="2400" b="1">
                <a:solidFill>
                  <a:srgbClr val="FF3300"/>
                </a:solidFill>
              </a:rPr>
              <a:t>Proton:	1 amu		</a:t>
            </a:r>
            <a:endParaRPr lang="en-US" sz="2400" b="1" baseline="30000">
              <a:solidFill>
                <a:srgbClr val="FF3300"/>
              </a:solidFill>
            </a:endParaRPr>
          </a:p>
          <a:p>
            <a:endParaRPr lang="en-US" sz="2400" b="1">
              <a:solidFill>
                <a:srgbClr val="FF3300"/>
              </a:solidFill>
            </a:endParaRPr>
          </a:p>
          <a:p>
            <a:r>
              <a:rPr lang="en-US" sz="2400" b="1">
                <a:solidFill>
                  <a:srgbClr val="FF3300"/>
                </a:solidFill>
              </a:rPr>
              <a:t>Electron:	0 amu	</a:t>
            </a:r>
          </a:p>
          <a:p>
            <a:endParaRPr lang="en-US" sz="2400" b="1">
              <a:solidFill>
                <a:srgbClr val="FF3300"/>
              </a:solidFill>
            </a:endParaRPr>
          </a:p>
          <a:p>
            <a:r>
              <a:rPr lang="en-US" sz="2400" b="1">
                <a:solidFill>
                  <a:srgbClr val="FF3300"/>
                </a:solidFill>
              </a:rPr>
              <a:t>Neutron:	1 amu		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 Box 4"/>
          <p:cNvSpPr txBox="1">
            <a:spLocks noChangeArrowheads="1"/>
          </p:cNvSpPr>
          <p:nvPr/>
        </p:nvSpPr>
        <p:spPr bwMode="auto">
          <a:xfrm>
            <a:off x="762000" y="838200"/>
            <a:ext cx="7854950" cy="5140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3200" b="1"/>
              <a:t>Review Question #7</a:t>
            </a:r>
          </a:p>
          <a:p>
            <a:pPr algn="ctr"/>
            <a:endParaRPr lang="en-US" sz="3200" b="1"/>
          </a:p>
          <a:p>
            <a:r>
              <a:rPr lang="en-US" sz="2400" b="1"/>
              <a:t>Carbon-14 dating is a way of determining the age of certain archeological artifacts of a biological origin up to about 50,000 years old. It is used in dating things such as bone, cloth, wood and plant fibers. How is Carbon-14 different from all other isotopes of carbon? </a:t>
            </a:r>
          </a:p>
          <a:p>
            <a:endParaRPr lang="en-US" sz="2400" b="1"/>
          </a:p>
          <a:p>
            <a:r>
              <a:rPr lang="en-US" sz="2400" b="1">
                <a:solidFill>
                  <a:srgbClr val="FF3300"/>
                </a:solidFill>
              </a:rPr>
              <a:t>	Carbon-14 has a </a:t>
            </a:r>
            <a:r>
              <a:rPr lang="en-US" sz="2400" b="1" i="1">
                <a:solidFill>
                  <a:srgbClr val="FF3300"/>
                </a:solidFill>
              </a:rPr>
              <a:t>different number of neutrons</a:t>
            </a:r>
            <a:r>
              <a:rPr lang="en-US" sz="2400" b="1">
                <a:solidFill>
                  <a:srgbClr val="FF3300"/>
                </a:solidFill>
              </a:rPr>
              <a:t> than all other isotopes of Carbon.  This gives Carbon-14 a </a:t>
            </a:r>
            <a:r>
              <a:rPr lang="en-US" sz="2400" b="1" i="1">
                <a:solidFill>
                  <a:srgbClr val="FF3300"/>
                </a:solidFill>
              </a:rPr>
              <a:t>different mass number</a:t>
            </a:r>
            <a:r>
              <a:rPr lang="en-US" sz="2400" b="1">
                <a:solidFill>
                  <a:srgbClr val="FF3300"/>
                </a:solidFill>
              </a:rPr>
              <a:t> than all other isotopes of Carbon.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4"/>
          <p:cNvSpPr txBox="1">
            <a:spLocks noChangeArrowheads="1"/>
          </p:cNvSpPr>
          <p:nvPr/>
        </p:nvSpPr>
        <p:spPr bwMode="auto">
          <a:xfrm>
            <a:off x="762000" y="914400"/>
            <a:ext cx="7854950" cy="42780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3200" b="1" dirty="0"/>
              <a:t>Review Question #8</a:t>
            </a:r>
          </a:p>
          <a:p>
            <a:pPr algn="ctr"/>
            <a:endParaRPr lang="en-US" sz="2400" b="1" dirty="0"/>
          </a:p>
          <a:p>
            <a:r>
              <a:rPr lang="en-US" sz="2400" b="1" u="sng" dirty="0" smtClean="0"/>
              <a:t>Two</a:t>
            </a:r>
            <a:r>
              <a:rPr lang="en-US" sz="2400" b="1" dirty="0" smtClean="0"/>
              <a:t> electrons decide to see how far they can jump. The first electron jumps </a:t>
            </a:r>
            <a:r>
              <a:rPr lang="en-US" sz="2400" b="1" u="sng" dirty="0" smtClean="0"/>
              <a:t>eight</a:t>
            </a:r>
            <a:r>
              <a:rPr lang="en-US" sz="2400" b="1" dirty="0" smtClean="0"/>
              <a:t> nanometers, the next one jumps </a:t>
            </a:r>
            <a:r>
              <a:rPr lang="en-US" sz="2400" b="1" u="sng" dirty="0" smtClean="0"/>
              <a:t>eighteen</a:t>
            </a:r>
            <a:r>
              <a:rPr lang="en-US" sz="2400" b="1" dirty="0" smtClean="0"/>
              <a:t> nanometers. The winner gets to spend </a:t>
            </a:r>
            <a:r>
              <a:rPr lang="en-US" sz="2400" b="1" u="sng" dirty="0" smtClean="0"/>
              <a:t>thirty-two</a:t>
            </a:r>
            <a:r>
              <a:rPr lang="en-US" sz="2400" b="1" dirty="0" smtClean="0"/>
              <a:t> days in the nucleus. </a:t>
            </a:r>
          </a:p>
          <a:p>
            <a:r>
              <a:rPr lang="en-US" sz="2400" b="1" dirty="0" smtClean="0"/>
              <a:t>What is the significance of this story to what we learned in chapter 4?</a:t>
            </a:r>
            <a:endParaRPr lang="en-US" sz="2400" b="1" dirty="0"/>
          </a:p>
          <a:p>
            <a:r>
              <a:rPr lang="en-US" sz="2400" b="1" dirty="0">
                <a:solidFill>
                  <a:srgbClr val="FF3300"/>
                </a:solidFill>
              </a:rPr>
              <a:t>	</a:t>
            </a:r>
            <a:r>
              <a:rPr lang="en-US" sz="2400" b="1" dirty="0" smtClean="0">
                <a:solidFill>
                  <a:srgbClr val="FF3300"/>
                </a:solidFill>
              </a:rPr>
              <a:t>It’s a way to memorize the number of electrons </a:t>
            </a:r>
            <a:r>
              <a:rPr lang="en-US" sz="2400" b="1" dirty="0" smtClean="0">
                <a:solidFill>
                  <a:srgbClr val="FF3300"/>
                </a:solidFill>
              </a:rPr>
              <a:t>allowed in the energy levels.</a:t>
            </a:r>
          </a:p>
          <a:p>
            <a:r>
              <a:rPr lang="en-US" sz="2400" b="1" dirty="0" smtClean="0">
                <a:solidFill>
                  <a:srgbClr val="FF3300"/>
                </a:solidFill>
              </a:rPr>
              <a:t>	</a:t>
            </a:r>
            <a:r>
              <a:rPr lang="en-US" sz="2400" b="1" dirty="0" smtClean="0">
                <a:solidFill>
                  <a:srgbClr val="FF3300"/>
                </a:solidFill>
              </a:rPr>
              <a:t>                         2 – 8 – 18 - 32</a:t>
            </a:r>
            <a:endParaRPr lang="en-US" sz="2400" b="1" dirty="0">
              <a:solidFill>
                <a:srgbClr val="FF33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4"/>
          <p:cNvSpPr txBox="1">
            <a:spLocks noChangeArrowheads="1"/>
          </p:cNvSpPr>
          <p:nvPr/>
        </p:nvSpPr>
        <p:spPr bwMode="auto">
          <a:xfrm>
            <a:off x="762000" y="914400"/>
            <a:ext cx="7854950" cy="4230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3200" b="1"/>
              <a:t>Review Question #9</a:t>
            </a:r>
          </a:p>
          <a:p>
            <a:pPr algn="ctr"/>
            <a:endParaRPr lang="en-US" sz="2400" b="1"/>
          </a:p>
          <a:p>
            <a:r>
              <a:rPr lang="en-US" sz="2400" b="1"/>
              <a:t>What two parts of Dalton’s atomic theory were incorrect? Why?</a:t>
            </a:r>
          </a:p>
          <a:p>
            <a:endParaRPr lang="en-US" sz="2400" b="1"/>
          </a:p>
          <a:p>
            <a:r>
              <a:rPr lang="en-US" sz="2400" b="1">
                <a:solidFill>
                  <a:srgbClr val="FF3300"/>
                </a:solidFill>
              </a:rPr>
              <a:t>	Dalton’s theory that all atoms are indivisible and that atoms of the same element have the same mass was incorrect.</a:t>
            </a:r>
          </a:p>
          <a:p>
            <a:endParaRPr lang="en-US" sz="2400" b="1">
              <a:solidFill>
                <a:srgbClr val="FF3300"/>
              </a:solidFill>
            </a:endParaRPr>
          </a:p>
          <a:p>
            <a:r>
              <a:rPr lang="en-US" sz="2400" b="1">
                <a:solidFill>
                  <a:srgbClr val="FF3300"/>
                </a:solidFill>
              </a:rPr>
              <a:t>Subatomic particles were discovered and elements are made of isotopes.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ading Grid">
  <a:themeElements>
    <a:clrScheme name="Fading Grid 4">
      <a:dk1>
        <a:srgbClr val="6B6B99"/>
      </a:dk1>
      <a:lt1>
        <a:srgbClr val="EAEAEA"/>
      </a:lt1>
      <a:dk2>
        <a:srgbClr val="666699"/>
      </a:dk2>
      <a:lt2>
        <a:srgbClr val="CCECFF"/>
      </a:lt2>
      <a:accent1>
        <a:srgbClr val="00CC66"/>
      </a:accent1>
      <a:accent2>
        <a:srgbClr val="54547A"/>
      </a:accent2>
      <a:accent3>
        <a:srgbClr val="B8B8CA"/>
      </a:accent3>
      <a:accent4>
        <a:srgbClr val="C8C8C8"/>
      </a:accent4>
      <a:accent5>
        <a:srgbClr val="AAE2B8"/>
      </a:accent5>
      <a:accent6>
        <a:srgbClr val="4B4B6E"/>
      </a:accent6>
      <a:hlink>
        <a:srgbClr val="65B2FF"/>
      </a:hlink>
      <a:folHlink>
        <a:srgbClr val="9900FF"/>
      </a:folHlink>
    </a:clrScheme>
    <a:fontScheme name="Fading Grid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Fading Grid 1">
        <a:dk1>
          <a:srgbClr val="7E0000"/>
        </a:dk1>
        <a:lt1>
          <a:srgbClr val="FFFFFF"/>
        </a:lt1>
        <a:dk2>
          <a:srgbClr val="800000"/>
        </a:dk2>
        <a:lt2>
          <a:srgbClr val="FCF0B2"/>
        </a:lt2>
        <a:accent1>
          <a:srgbClr val="C5543D"/>
        </a:accent1>
        <a:accent2>
          <a:srgbClr val="660000"/>
        </a:accent2>
        <a:accent3>
          <a:srgbClr val="C0AAAA"/>
        </a:accent3>
        <a:accent4>
          <a:srgbClr val="DADADA"/>
        </a:accent4>
        <a:accent5>
          <a:srgbClr val="DFB3AF"/>
        </a:accent5>
        <a:accent6>
          <a:srgbClr val="5C0000"/>
        </a:accent6>
        <a:hlink>
          <a:srgbClr val="FFFF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ading Grid 2">
        <a:dk1>
          <a:srgbClr val="000066"/>
        </a:dk1>
        <a:lt1>
          <a:srgbClr val="FFFFFF"/>
        </a:lt1>
        <a:dk2>
          <a:srgbClr val="000066"/>
        </a:dk2>
        <a:lt2>
          <a:srgbClr val="B2B8C8"/>
        </a:lt2>
        <a:accent1>
          <a:srgbClr val="008080"/>
        </a:accent1>
        <a:accent2>
          <a:srgbClr val="00004E"/>
        </a:accent2>
        <a:accent3>
          <a:srgbClr val="AAAAB8"/>
        </a:accent3>
        <a:accent4>
          <a:srgbClr val="DADADA"/>
        </a:accent4>
        <a:accent5>
          <a:srgbClr val="AAC0C0"/>
        </a:accent5>
        <a:accent6>
          <a:srgbClr val="000046"/>
        </a:accent6>
        <a:hlink>
          <a:srgbClr val="00FFCC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ading Grid 3">
        <a:dk1>
          <a:srgbClr val="010199"/>
        </a:dk1>
        <a:lt1>
          <a:srgbClr val="FFFFFF"/>
        </a:lt1>
        <a:dk2>
          <a:srgbClr val="000099"/>
        </a:dk2>
        <a:lt2>
          <a:srgbClr val="CCFFFF"/>
        </a:lt2>
        <a:accent1>
          <a:srgbClr val="00C600"/>
        </a:accent1>
        <a:accent2>
          <a:srgbClr val="01017D"/>
        </a:accent2>
        <a:accent3>
          <a:srgbClr val="AAAACA"/>
        </a:accent3>
        <a:accent4>
          <a:srgbClr val="DADADA"/>
        </a:accent4>
        <a:accent5>
          <a:srgbClr val="AADFAA"/>
        </a:accent5>
        <a:accent6>
          <a:srgbClr val="010171"/>
        </a:accent6>
        <a:hlink>
          <a:srgbClr val="FFE701"/>
        </a:hlink>
        <a:folHlink>
          <a:srgbClr val="3366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ading Grid 4">
        <a:dk1>
          <a:srgbClr val="6B6B99"/>
        </a:dk1>
        <a:lt1>
          <a:srgbClr val="EAEAEA"/>
        </a:lt1>
        <a:dk2>
          <a:srgbClr val="666699"/>
        </a:dk2>
        <a:lt2>
          <a:srgbClr val="CCECFF"/>
        </a:lt2>
        <a:accent1>
          <a:srgbClr val="00CC66"/>
        </a:accent1>
        <a:accent2>
          <a:srgbClr val="54547A"/>
        </a:accent2>
        <a:accent3>
          <a:srgbClr val="B8B8CA"/>
        </a:accent3>
        <a:accent4>
          <a:srgbClr val="C8C8C8"/>
        </a:accent4>
        <a:accent5>
          <a:srgbClr val="AAE2B8"/>
        </a:accent5>
        <a:accent6>
          <a:srgbClr val="4B4B6E"/>
        </a:accent6>
        <a:hlink>
          <a:srgbClr val="65B2FF"/>
        </a:hlink>
        <a:folHlink>
          <a:srgbClr val="9900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ading Grid 5">
        <a:dk1>
          <a:srgbClr val="00827F"/>
        </a:dk1>
        <a:lt1>
          <a:srgbClr val="FFFFFF"/>
        </a:lt1>
        <a:dk2>
          <a:srgbClr val="008080"/>
        </a:dk2>
        <a:lt2>
          <a:srgbClr val="FFFFCC"/>
        </a:lt2>
        <a:accent1>
          <a:srgbClr val="6D6FC7"/>
        </a:accent1>
        <a:accent2>
          <a:srgbClr val="006462"/>
        </a:accent2>
        <a:accent3>
          <a:srgbClr val="AAC0C0"/>
        </a:accent3>
        <a:accent4>
          <a:srgbClr val="DADADA"/>
        </a:accent4>
        <a:accent5>
          <a:srgbClr val="BABBE0"/>
        </a:accent5>
        <a:accent6>
          <a:srgbClr val="005A58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ading Grid 6">
        <a:dk1>
          <a:srgbClr val="4D4D4D"/>
        </a:dk1>
        <a:lt1>
          <a:srgbClr val="FFFFFF"/>
        </a:lt1>
        <a:dk2>
          <a:srgbClr val="525252"/>
        </a:dk2>
        <a:lt2>
          <a:srgbClr val="C0C0C0"/>
        </a:lt2>
        <a:accent1>
          <a:srgbClr val="527C3A"/>
        </a:accent1>
        <a:accent2>
          <a:srgbClr val="444444"/>
        </a:accent2>
        <a:accent3>
          <a:srgbClr val="B3B3B3"/>
        </a:accent3>
        <a:accent4>
          <a:srgbClr val="DADADA"/>
        </a:accent4>
        <a:accent5>
          <a:srgbClr val="B3BFAE"/>
        </a:accent5>
        <a:accent6>
          <a:srgbClr val="3D3D3D"/>
        </a:accent6>
        <a:hlink>
          <a:srgbClr val="FAC458"/>
        </a:hlink>
        <a:folHlink>
          <a:srgbClr val="C7780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ading Grid 7">
        <a:dk1>
          <a:srgbClr val="516032"/>
        </a:dk1>
        <a:lt1>
          <a:srgbClr val="FFFFFF"/>
        </a:lt1>
        <a:dk2>
          <a:srgbClr val="546434"/>
        </a:dk2>
        <a:lt2>
          <a:srgbClr val="B2B68A"/>
        </a:lt2>
        <a:accent1>
          <a:srgbClr val="7D8C70"/>
        </a:accent1>
        <a:accent2>
          <a:srgbClr val="414E28"/>
        </a:accent2>
        <a:accent3>
          <a:srgbClr val="B3B8AE"/>
        </a:accent3>
        <a:accent4>
          <a:srgbClr val="DADADA"/>
        </a:accent4>
        <a:accent5>
          <a:srgbClr val="BFC5BB"/>
        </a:accent5>
        <a:accent6>
          <a:srgbClr val="3A4623"/>
        </a:accent6>
        <a:hlink>
          <a:srgbClr val="80C579"/>
        </a:hlink>
        <a:folHlink>
          <a:srgbClr val="7FADA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ading Grid 8">
        <a:dk1>
          <a:srgbClr val="D1CC00"/>
        </a:dk1>
        <a:lt1>
          <a:srgbClr val="FFFFFF"/>
        </a:lt1>
        <a:dk2>
          <a:srgbClr val="CCCC00"/>
        </a:dk2>
        <a:lt2>
          <a:srgbClr val="F3F5B1"/>
        </a:lt2>
        <a:accent1>
          <a:srgbClr val="808000"/>
        </a:accent1>
        <a:accent2>
          <a:srgbClr val="AEAA00"/>
        </a:accent2>
        <a:accent3>
          <a:srgbClr val="E2E2AA"/>
        </a:accent3>
        <a:accent4>
          <a:srgbClr val="DADADA"/>
        </a:accent4>
        <a:accent5>
          <a:srgbClr val="C0C0AA"/>
        </a:accent5>
        <a:accent6>
          <a:srgbClr val="9D9A00"/>
        </a:accent6>
        <a:hlink>
          <a:srgbClr val="FFCC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ading Grid 9">
        <a:dk1>
          <a:srgbClr val="000000"/>
        </a:dk1>
        <a:lt1>
          <a:srgbClr val="F8F8F8"/>
        </a:lt1>
        <a:dk2>
          <a:srgbClr val="336600"/>
        </a:dk2>
        <a:lt2>
          <a:srgbClr val="FBFBFB"/>
        </a:lt2>
        <a:accent1>
          <a:srgbClr val="009900"/>
        </a:accent1>
        <a:accent2>
          <a:srgbClr val="C6C6C6"/>
        </a:accent2>
        <a:accent3>
          <a:srgbClr val="FBFBFB"/>
        </a:accent3>
        <a:accent4>
          <a:srgbClr val="000000"/>
        </a:accent4>
        <a:accent5>
          <a:srgbClr val="AACAAA"/>
        </a:accent5>
        <a:accent6>
          <a:srgbClr val="B3B3B3"/>
        </a:accent6>
        <a:hlink>
          <a:srgbClr val="006600"/>
        </a:hlink>
        <a:folHlink>
          <a:srgbClr val="808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Fading Grid</Template>
  <TotalTime>454</TotalTime>
  <Words>458</Words>
  <Application>Microsoft Office PowerPoint</Application>
  <PresentationFormat>On-screen Show (4:3)</PresentationFormat>
  <Paragraphs>110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Fading Grid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</vt:vector>
  </TitlesOfParts>
  <Company>Cornwall-Lebanon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Cedar Crest</dc:creator>
  <cp:lastModifiedBy>rrita</cp:lastModifiedBy>
  <cp:revision>22</cp:revision>
  <dcterms:created xsi:type="dcterms:W3CDTF">2005-12-02T01:54:52Z</dcterms:created>
  <dcterms:modified xsi:type="dcterms:W3CDTF">2010-12-10T18:23:51Z</dcterms:modified>
</cp:coreProperties>
</file>